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ACD-1AC5-4CD5-9E44-C57327553A2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CD85C-D612-4F37-92E7-A7D3B446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9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0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1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72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38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58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1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0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7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01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6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38D15-D1AC-469D-8852-32257A3128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FC2D1-3F21-4062-BCE9-E62F77B409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1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Immunization: Everything we do to keep babies healthy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953000"/>
          </a:xfrm>
        </p:spPr>
        <p:txBody>
          <a:bodyPr>
            <a:normAutofit/>
          </a:bodyPr>
          <a:lstStyle/>
          <a:p>
            <a:r>
              <a:rPr lang="en-US" b="1" i="1" dirty="0"/>
              <a:t>Good nutrition</a:t>
            </a:r>
          </a:p>
          <a:p>
            <a:r>
              <a:rPr lang="en-US" b="1" i="1" dirty="0"/>
              <a:t>Respect for cultural beliefs and practices</a:t>
            </a:r>
          </a:p>
          <a:p>
            <a:r>
              <a:rPr lang="en-US" b="1" i="1" dirty="0"/>
              <a:t>Healthy childbirth </a:t>
            </a:r>
            <a:endParaRPr lang="en-US" b="1" i="1" dirty="0" smtClean="0"/>
          </a:p>
          <a:p>
            <a:r>
              <a:rPr lang="en-US" b="1" i="1" dirty="0"/>
              <a:t>C</a:t>
            </a:r>
            <a:r>
              <a:rPr lang="en-US" b="1" i="1" dirty="0" smtClean="0"/>
              <a:t>omprehensive </a:t>
            </a:r>
            <a:r>
              <a:rPr lang="en-US" b="1" i="1" dirty="0"/>
              <a:t>health services and infrastructure</a:t>
            </a:r>
          </a:p>
          <a:p>
            <a:r>
              <a:rPr lang="en-US" b="1" i="1" dirty="0" smtClean="0"/>
              <a:t>Vaccine programs led by traditional healers and community leaders</a:t>
            </a:r>
            <a:endParaRPr lang="en-US" b="1" i="1" dirty="0"/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62200"/>
            <a:ext cx="4299291" cy="3048001"/>
          </a:xfrm>
        </p:spPr>
      </p:pic>
    </p:spTree>
    <p:extLst>
      <p:ext uri="{BB962C8B-B14F-4D97-AF65-F5344CB8AC3E}">
        <p14:creationId xmlns:p14="http://schemas.microsoft.com/office/powerpoint/2010/main" val="20509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Immunization: Everything we do to keep babies healthy</vt:lpstr>
    </vt:vector>
  </TitlesOfParts>
  <Company>The Evergreen State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Immunization: Everything we do to keep babies healthy</dc:title>
  <dc:creator>Anderson, Nancy</dc:creator>
  <cp:lastModifiedBy>Anderson, Nancy</cp:lastModifiedBy>
  <cp:revision>1</cp:revision>
  <dcterms:created xsi:type="dcterms:W3CDTF">2013-11-01T21:43:19Z</dcterms:created>
  <dcterms:modified xsi:type="dcterms:W3CDTF">2013-11-01T21:46:37Z</dcterms:modified>
</cp:coreProperties>
</file>