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72" r:id="rId2"/>
  </p:sldMasterIdLst>
  <p:notesMasterIdLst>
    <p:notesMasterId r:id="rId2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6858000" type="screen4x3"/>
  <p:notesSz cx="7010400" cy="9296400"/>
  <p:embeddedFontLst>
    <p:embeddedFont>
      <p:font typeface="Verdana" panose="020B0604030504040204" pitchFamily="34" charset="0"/>
      <p:regular r:id="rId27"/>
      <p:bold r:id="rId28"/>
      <p:italic r:id="rId29"/>
      <p:boldItalic r:id="rId30"/>
    </p:embeddedFont>
    <p:embeddedFont>
      <p:font typeface="Questrial" panose="020B0604020202020204"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38475" cy="465138"/>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970337" y="0"/>
            <a:ext cx="3038475" cy="465138"/>
          </a:xfrm>
          <a:prstGeom prst="rect">
            <a:avLst/>
          </a:prstGeom>
          <a:noFill/>
          <a:ln>
            <a:noFill/>
          </a:ln>
        </p:spPr>
        <p:txBody>
          <a:bodyPr lIns="91425" tIns="91425" rIns="91425" bIns="91425" anchor="t" anchorCtr="0"/>
          <a:lstStyle>
            <a:lvl1pPr marL="0" marR="0" lvl="0" indent="0" algn="r"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81100" y="696912"/>
            <a:ext cx="4648199"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701675" y="4416425"/>
            <a:ext cx="5607049" cy="4183063"/>
          </a:xfrm>
          <a:prstGeom prst="rect">
            <a:avLst/>
          </a:prstGeom>
          <a:noFill/>
          <a:ln>
            <a:noFill/>
          </a:ln>
        </p:spPr>
        <p:txBody>
          <a:bodyPr lIns="91425" tIns="91425" rIns="91425" bIns="91425" anchor="t" anchorCtr="0"/>
          <a:lstStyle>
            <a:lvl1pPr marL="0" marR="0" lvl="0" indent="0" algn="l" rtl="0">
              <a:spcBef>
                <a:spcPts val="36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360"/>
              </a:spcBef>
              <a:spcAft>
                <a:spcPts val="0"/>
              </a:spcAft>
              <a:buNone/>
              <a:defRPr sz="1200" b="0" i="0" u="none" strike="noStrike" cap="none">
                <a:solidFill>
                  <a:schemeClr val="dk1"/>
                </a:solidFill>
                <a:latin typeface="Arial"/>
                <a:ea typeface="Arial"/>
                <a:cs typeface="Arial"/>
                <a:sym typeface="Arial"/>
              </a:defRPr>
            </a:lvl2pPr>
            <a:lvl3pPr marL="914400" marR="0" lvl="2" indent="0" algn="l" rtl="0">
              <a:spcBef>
                <a:spcPts val="360"/>
              </a:spcBef>
              <a:spcAft>
                <a:spcPts val="0"/>
              </a:spcAft>
              <a:buNone/>
              <a:defRPr sz="1200" b="0" i="0" u="none" strike="noStrike" cap="none">
                <a:solidFill>
                  <a:schemeClr val="dk1"/>
                </a:solidFill>
                <a:latin typeface="Arial"/>
                <a:ea typeface="Arial"/>
                <a:cs typeface="Arial"/>
                <a:sym typeface="Arial"/>
              </a:defRPr>
            </a:lvl3pPr>
            <a:lvl4pPr marL="1371600" marR="0" lvl="3" indent="0" algn="l" rtl="0">
              <a:spcBef>
                <a:spcPts val="360"/>
              </a:spcBef>
              <a:spcAft>
                <a:spcPts val="0"/>
              </a:spcAft>
              <a:buNone/>
              <a:defRPr sz="1200" b="0" i="0" u="none" strike="noStrike" cap="none">
                <a:solidFill>
                  <a:schemeClr val="dk1"/>
                </a:solidFill>
                <a:latin typeface="Arial"/>
                <a:ea typeface="Arial"/>
                <a:cs typeface="Arial"/>
                <a:sym typeface="Arial"/>
              </a:defRPr>
            </a:lvl4pPr>
            <a:lvl5pPr marL="1828800" marR="0" lvl="4" indent="0" algn="l" rtl="0">
              <a:spcBef>
                <a:spcPts val="360"/>
              </a:spcBef>
              <a:spcAft>
                <a:spcPts val="0"/>
              </a:spcAft>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29675"/>
            <a:ext cx="3038475" cy="465138"/>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140877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2" name="Shape 72"/>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lnSpc>
                <a:spcPct val="100000"/>
              </a:lnSpc>
              <a:spcBef>
                <a:spcPts val="360"/>
              </a:spcBef>
              <a:spcAft>
                <a:spcPts val="0"/>
              </a:spcAft>
              <a:buClr>
                <a:schemeClr val="dk1"/>
              </a:buClr>
              <a:buSzPct val="25000"/>
              <a:buFont typeface="Arial"/>
              <a:buNone/>
            </a:pPr>
            <a:r>
              <a:rPr lang="en-US"/>
              <a:t>Good afternoon, and thank you, Abbey.</a:t>
            </a:r>
          </a:p>
          <a:p>
            <a:pPr marL="0" marR="0" lvl="0" indent="0" algn="l" rtl="0">
              <a:lnSpc>
                <a:spcPct val="100000"/>
              </a:lnSpc>
              <a:spcBef>
                <a:spcPts val="360"/>
              </a:spcBef>
              <a:spcAft>
                <a:spcPts val="0"/>
              </a:spcAft>
              <a:buClr>
                <a:schemeClr val="dk1"/>
              </a:buClr>
              <a:buSzPct val="25000"/>
              <a:buFont typeface="Arial"/>
              <a:buNone/>
            </a:pPr>
            <a:endParaRPr/>
          </a:p>
          <a:p>
            <a:pPr marL="0" marR="0" lvl="0" indent="0" algn="l" rtl="0">
              <a:lnSpc>
                <a:spcPct val="100000"/>
              </a:lnSpc>
              <a:spcBef>
                <a:spcPts val="360"/>
              </a:spcBef>
              <a:spcAft>
                <a:spcPts val="0"/>
              </a:spcAft>
              <a:buClr>
                <a:schemeClr val="dk1"/>
              </a:buClr>
              <a:buSzPct val="25000"/>
              <a:buFont typeface="Arial"/>
              <a:buNone/>
            </a:pPr>
            <a:r>
              <a:rPr lang="en-US"/>
              <a:t>I would like to acknowledge Cheryl Graffagnino and Alex Smith as co-authors on this abstract.</a:t>
            </a:r>
          </a:p>
        </p:txBody>
      </p:sp>
      <p:sp>
        <p:nvSpPr>
          <p:cNvPr id="73" name="Shape 73"/>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1</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txBox="1">
            <a:spLocks noGrp="1"/>
          </p:cNvSpPr>
          <p:nvPr>
            <p:ph type="body" idx="1"/>
          </p:nvPr>
        </p:nvSpPr>
        <p:spPr>
          <a:xfrm>
            <a:off x="701675" y="4416425"/>
            <a:ext cx="5607049" cy="4183063"/>
          </a:xfrm>
          <a:prstGeom prst="rect">
            <a:avLst/>
          </a:prstGeom>
        </p:spPr>
        <p:txBody>
          <a:bodyPr lIns="91425" tIns="91425" rIns="91425" bIns="91425" anchor="t" anchorCtr="0">
            <a:noAutofit/>
          </a:bodyPr>
          <a:lstStyle/>
          <a:p>
            <a:pPr lvl="0">
              <a:spcBef>
                <a:spcPts val="0"/>
              </a:spcBef>
              <a:buNone/>
            </a:pPr>
            <a:r>
              <a:rPr lang="en-US"/>
              <a:t>I have no financial relationships to disclose.</a:t>
            </a:r>
          </a:p>
        </p:txBody>
      </p:sp>
      <p:sp>
        <p:nvSpPr>
          <p:cNvPr id="236" name="Shape 23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47" name="Shape 247"/>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0"/>
              </a:spcBef>
              <a:spcAft>
                <a:spcPts val="0"/>
              </a:spcAft>
              <a:buSzPct val="25000"/>
              <a:buNone/>
            </a:pPr>
            <a:r>
              <a:rPr lang="en-US" sz="1200" b="0" i="0" u="none" strike="noStrike" cap="none">
                <a:solidFill>
                  <a:schemeClr val="dk1"/>
                </a:solidFill>
                <a:latin typeface="Arial"/>
                <a:ea typeface="Arial"/>
                <a:cs typeface="Arial"/>
                <a:sym typeface="Arial"/>
              </a:rPr>
              <a:t>In 2004, HCHW originated as an obesity prevention strategy to engage parents through their early learning providers.</a:t>
            </a: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r>
              <a:rPr lang="en-US" sz="1200" b="0" i="0" u="none" strike="noStrike" cap="none">
                <a:solidFill>
                  <a:schemeClr val="dk1"/>
                </a:solidFill>
                <a:latin typeface="Arial"/>
                <a:ea typeface="Arial"/>
                <a:cs typeface="Arial"/>
                <a:sym typeface="Arial"/>
              </a:rPr>
              <a:t>The program evolved from a goal-setting approach to a PSE approach to prevent early  childhood obesity.</a:t>
            </a: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r>
              <a:rPr lang="en-US" sz="1200" b="0" i="0" u="none" strike="noStrike" cap="none">
                <a:solidFill>
                  <a:schemeClr val="dk1"/>
                </a:solidFill>
                <a:latin typeface="Arial"/>
                <a:ea typeface="Arial"/>
                <a:cs typeface="Arial"/>
                <a:sym typeface="Arial"/>
              </a:rPr>
              <a:t>With funding from the Ohio Department of Health in 2010, HCHW partnered with the Ohio Child Care Resources and Referral Association to develop the voluntary Ohio Healthy Program Designation, available to ECE providers across the state which fulfill four criteria, going above and beyond what </a:t>
            </a:r>
            <a:r>
              <a:rPr lang="en-US"/>
              <a:t>licensing requires.</a:t>
            </a:r>
          </a:p>
          <a:p>
            <a:pPr marL="0" marR="0" lvl="0" indent="0" algn="l" rtl="0">
              <a:spcBef>
                <a:spcPts val="360"/>
              </a:spcBef>
              <a:spcAft>
                <a:spcPts val="0"/>
              </a:spcAft>
              <a:buSzPct val="25000"/>
              <a:buNone/>
            </a:pPr>
            <a:endParaRPr/>
          </a:p>
          <a:p>
            <a:pPr marL="0" marR="0" lvl="0" indent="0" algn="l" rtl="0">
              <a:spcBef>
                <a:spcPts val="360"/>
              </a:spcBef>
              <a:spcAft>
                <a:spcPts val="0"/>
              </a:spcAft>
              <a:buSzPct val="25000"/>
              <a:buNone/>
            </a:pPr>
            <a:r>
              <a:rPr lang="en-US"/>
              <a:t>The program was developed by RDs in such a way that it can be implemented by non-RDs.</a:t>
            </a: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r>
              <a:rPr lang="en-US" sz="1200" b="0" i="0" u="none" strike="noStrike" cap="none">
                <a:solidFill>
                  <a:schemeClr val="dk1"/>
                </a:solidFill>
                <a:latin typeface="Arial"/>
                <a:ea typeface="Arial"/>
                <a:cs typeface="Arial"/>
                <a:sym typeface="Arial"/>
              </a:rPr>
              <a:t>From 2011 through 2014 funders of the program include:</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The United Way of Central Ohio </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Nationwide Children’s Hospital </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Child and Family Health Services Block Grant through the Ohio Department of Health </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The Institute for Active Living </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The Cardinal Health Foundation</a:t>
            </a:r>
          </a:p>
          <a:p>
            <a:pPr marL="0" marR="0" lvl="0" indent="0" algn="l" rtl="0">
              <a:lnSpc>
                <a:spcPct val="100000"/>
              </a:lnSpc>
              <a:spcBef>
                <a:spcPts val="360"/>
              </a:spcBef>
              <a:spcAft>
                <a:spcPts val="0"/>
              </a:spcAft>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248" name="Shape 248"/>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3</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54" name="Shape 254"/>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0"/>
              </a:spcBef>
              <a:spcAft>
                <a:spcPts val="0"/>
              </a:spcAft>
              <a:buSzPct val="25000"/>
              <a:buNone/>
            </a:pPr>
            <a:r>
              <a:rPr lang="en-US"/>
              <a:t>In order to achieve the OHP designation, a child care center must</a:t>
            </a:r>
            <a:r>
              <a:rPr lang="en-US" sz="1200" b="0" i="0" u="none" strike="noStrike" cap="none">
                <a:solidFill>
                  <a:schemeClr val="dk1"/>
                </a:solidFill>
                <a:latin typeface="Arial"/>
                <a:ea typeface="Arial"/>
                <a:cs typeface="Arial"/>
                <a:sym typeface="Arial"/>
              </a:rPr>
              <a:t>:</a:t>
            </a:r>
          </a:p>
          <a:p>
            <a:pPr marL="228600" marR="0" lvl="0" indent="-228600" algn="l" rtl="0">
              <a:spcBef>
                <a:spcPts val="360"/>
              </a:spcBef>
              <a:spcAft>
                <a:spcPts val="0"/>
              </a:spcAft>
              <a:buClr>
                <a:schemeClr val="dk1"/>
              </a:buClr>
              <a:buSzPct val="100000"/>
              <a:buFont typeface="Arial"/>
              <a:buAutoNum type="arabicPeriod"/>
            </a:pPr>
            <a:r>
              <a:rPr lang="en-US" sz="1200" b="0" i="0" u="none" strike="noStrike" cap="none">
                <a:solidFill>
                  <a:schemeClr val="dk1"/>
                </a:solidFill>
                <a:latin typeface="Arial"/>
                <a:ea typeface="Arial"/>
                <a:cs typeface="Arial"/>
                <a:sym typeface="Arial"/>
              </a:rPr>
              <a:t>Attend Ohio-Approved professional development training developed by Columbus Public Health – which is a series of 2.5 hour sessions most commonly delivered in a group setting where providers can learn from one another.</a:t>
            </a:r>
          </a:p>
          <a:p>
            <a:pPr marL="228600" marR="0" lvl="0" indent="-228600" algn="l" rtl="0">
              <a:spcBef>
                <a:spcPts val="360"/>
              </a:spcBef>
              <a:spcAft>
                <a:spcPts val="0"/>
              </a:spcAft>
              <a:buClr>
                <a:schemeClr val="dk1"/>
              </a:buClr>
              <a:buSzPct val="100000"/>
              <a:buFont typeface="Arial"/>
              <a:buAutoNum type="arabicPeriod"/>
            </a:pPr>
            <a:r>
              <a:rPr lang="en-US" sz="1200" b="0" i="0" u="none" strike="noStrike" cap="none">
                <a:solidFill>
                  <a:schemeClr val="dk1"/>
                </a:solidFill>
                <a:latin typeface="Arial"/>
                <a:ea typeface="Arial"/>
                <a:cs typeface="Arial"/>
                <a:sym typeface="Arial"/>
              </a:rPr>
              <a:t>Incorporate a Family Engagement Strategy</a:t>
            </a:r>
          </a:p>
          <a:p>
            <a:pPr marL="228600" marR="0" lvl="0" indent="-228600" algn="l" rtl="0">
              <a:spcBef>
                <a:spcPts val="360"/>
              </a:spcBef>
              <a:spcAft>
                <a:spcPts val="0"/>
              </a:spcAft>
              <a:buClr>
                <a:schemeClr val="dk1"/>
              </a:buClr>
              <a:buSzPct val="100000"/>
              <a:buFont typeface="Arial"/>
              <a:buAutoNum type="arabicPeriod"/>
            </a:pPr>
            <a:r>
              <a:rPr lang="en-US" sz="1200" b="0" i="0" u="none" strike="noStrike" cap="none">
                <a:solidFill>
                  <a:schemeClr val="dk1"/>
                </a:solidFill>
                <a:latin typeface="Arial"/>
                <a:ea typeface="Arial"/>
                <a:cs typeface="Arial"/>
                <a:sym typeface="Arial"/>
              </a:rPr>
              <a:t>Adopt a written policy</a:t>
            </a:r>
          </a:p>
          <a:p>
            <a:pPr marL="228600" marR="0" lvl="0" indent="-228600" algn="l" rtl="0">
              <a:spcBef>
                <a:spcPts val="360"/>
              </a:spcBef>
              <a:spcAft>
                <a:spcPts val="0"/>
              </a:spcAft>
              <a:buClr>
                <a:schemeClr val="dk1"/>
              </a:buClr>
              <a:buSzPct val="100000"/>
              <a:buFont typeface="Arial"/>
              <a:buAutoNum type="arabicPeriod"/>
            </a:pPr>
            <a:r>
              <a:rPr lang="en-US" sz="1200" b="0" i="0" u="none" strike="noStrike" cap="none">
                <a:solidFill>
                  <a:schemeClr val="dk1"/>
                </a:solidFill>
                <a:latin typeface="Arial"/>
                <a:ea typeface="Arial"/>
                <a:cs typeface="Arial"/>
                <a:sym typeface="Arial"/>
              </a:rPr>
              <a:t>Demonstrate healthy menus and snacks</a:t>
            </a: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r>
              <a:rPr lang="en-US" sz="1200" b="0" i="0" u="none" strike="noStrike" cap="none">
                <a:solidFill>
                  <a:schemeClr val="dk1"/>
                </a:solidFill>
                <a:latin typeface="Arial"/>
                <a:ea typeface="Arial"/>
                <a:cs typeface="Arial"/>
                <a:sym typeface="Arial"/>
              </a:rPr>
              <a:t>HCHW provides TA to childcare centers to help them achieve the Ohio Healthy Programs (OHP) designation, a recognition of centers that provide a healthy environment for children. </a:t>
            </a: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p:txBody>
      </p:sp>
      <p:sp>
        <p:nvSpPr>
          <p:cNvPr id="255" name="Shape 255"/>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4</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Shape 27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74" name="Shape 274"/>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1" indent="0" algn="l" rtl="0">
              <a:lnSpc>
                <a:spcPct val="100000"/>
              </a:lnSpc>
              <a:spcBef>
                <a:spcPts val="0"/>
              </a:spcBef>
              <a:spcAft>
                <a:spcPts val="0"/>
              </a:spcAft>
              <a:buClr>
                <a:srgbClr val="6868CF"/>
              </a:buClr>
              <a:buSzPct val="25000"/>
              <a:buFont typeface="Arial"/>
              <a:buNone/>
            </a:pPr>
            <a:r>
              <a:rPr lang="en-US">
                <a:solidFill>
                  <a:srgbClr val="6868CF"/>
                </a:solidFill>
              </a:rPr>
              <a:t>The recognition of HCHW at CPH includes (read slide)</a:t>
            </a:r>
          </a:p>
          <a:p>
            <a:pPr marL="0" marR="0" lvl="1" indent="0" algn="l" rtl="0">
              <a:lnSpc>
                <a:spcPct val="100000"/>
              </a:lnSpc>
              <a:spcBef>
                <a:spcPts val="0"/>
              </a:spcBef>
              <a:spcAft>
                <a:spcPts val="0"/>
              </a:spcAft>
              <a:buClr>
                <a:srgbClr val="6868CF"/>
              </a:buClr>
              <a:buSzPct val="25000"/>
              <a:buFont typeface="Arial"/>
              <a:buNone/>
            </a:pPr>
            <a:endParaRPr>
              <a:solidFill>
                <a:srgbClr val="6868CF"/>
              </a:solidFill>
            </a:endParaRPr>
          </a:p>
          <a:p>
            <a:pPr lvl="0" rtl="0">
              <a:spcBef>
                <a:spcPts val="0"/>
              </a:spcBef>
              <a:buSzPct val="25000"/>
              <a:buNone/>
            </a:pPr>
            <a:r>
              <a:rPr lang="en-US">
                <a:solidFill>
                  <a:srgbClr val="6868CF"/>
                </a:solidFill>
              </a:rPr>
              <a:t>The Rings of Fun are ready-made classroom activities incorporating physical activity and healthy eating into the State of Ohio Early Learning Development Standards.</a:t>
            </a: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p:txBody>
      </p:sp>
      <p:sp>
        <p:nvSpPr>
          <p:cNvPr id="275" name="Shape 275"/>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5</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81" name="Shape 281"/>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1" indent="0" algn="l" rtl="0">
              <a:lnSpc>
                <a:spcPct val="100000"/>
              </a:lnSpc>
              <a:spcBef>
                <a:spcPts val="0"/>
              </a:spcBef>
              <a:spcAft>
                <a:spcPts val="0"/>
              </a:spcAft>
              <a:buClr>
                <a:srgbClr val="6868CF"/>
              </a:buClr>
              <a:buSzPct val="25000"/>
              <a:buFont typeface="Arial"/>
              <a:buNone/>
            </a:pPr>
            <a:r>
              <a:rPr lang="en-US" sz="1200" b="0" i="0" u="none" strike="noStrike" cap="none">
                <a:solidFill>
                  <a:srgbClr val="6868CF"/>
                </a:solidFill>
                <a:latin typeface="Arial"/>
                <a:ea typeface="Arial"/>
                <a:cs typeface="Arial"/>
                <a:sym typeface="Arial"/>
              </a:rPr>
              <a:t>Currently, policy recommendations brought to the attention of state level partners by HCHW are </a:t>
            </a:r>
            <a:r>
              <a:rPr lang="en-US">
                <a:solidFill>
                  <a:srgbClr val="6868CF"/>
                </a:solidFill>
              </a:rPr>
              <a:t>being</a:t>
            </a:r>
            <a:r>
              <a:rPr lang="en-US" sz="1200" b="0" i="0" u="none" strike="noStrike" cap="none">
                <a:solidFill>
                  <a:srgbClr val="6868CF"/>
                </a:solidFill>
                <a:latin typeface="Arial"/>
                <a:ea typeface="Arial"/>
                <a:cs typeface="Arial"/>
                <a:sym typeface="Arial"/>
              </a:rPr>
              <a:t> piloted by a statewide Collabo</a:t>
            </a:r>
            <a:r>
              <a:rPr lang="en-US">
                <a:solidFill>
                  <a:srgbClr val="6868CF"/>
                </a:solidFill>
              </a:rPr>
              <a:t>rative Improvement and Innovation Network (</a:t>
            </a:r>
            <a:r>
              <a:rPr lang="en-US" sz="1200" b="0" i="0" u="none" strike="noStrike" cap="none">
                <a:solidFill>
                  <a:srgbClr val="6868CF"/>
                </a:solidFill>
                <a:latin typeface="Arial"/>
                <a:ea typeface="Arial"/>
                <a:cs typeface="Arial"/>
                <a:sym typeface="Arial"/>
              </a:rPr>
              <a:t>CoIIN).</a:t>
            </a: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p:txBody>
      </p:sp>
      <p:sp>
        <p:nvSpPr>
          <p:cNvPr id="282" name="Shape 282"/>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89" name="Shape 289"/>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0"/>
              </a:spcBef>
              <a:spcAft>
                <a:spcPts val="0"/>
              </a:spcAft>
              <a:buSzPct val="25000"/>
              <a:buNone/>
            </a:pPr>
            <a:r>
              <a:rPr lang="en-US"/>
              <a:t>Now back to the HCHW program and our experience assisting local child care centers in adopting voluntary health and wellness policies.</a:t>
            </a:r>
          </a:p>
          <a:p>
            <a:pPr marL="0" marR="0" lvl="0" indent="0" algn="l" rtl="0">
              <a:spcBef>
                <a:spcPts val="0"/>
              </a:spcBef>
              <a:spcAft>
                <a:spcPts val="0"/>
              </a:spcAft>
              <a:buSzPct val="25000"/>
              <a:buNone/>
            </a:pPr>
            <a:r>
              <a:rPr lang="en-US"/>
              <a:t>Read slide.</a:t>
            </a:r>
          </a:p>
        </p:txBody>
      </p:sp>
      <p:sp>
        <p:nvSpPr>
          <p:cNvPr id="290" name="Shape 290"/>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7</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11" name="Shape 311"/>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r>
              <a:rPr lang="en-US" sz="1200" b="0" i="0" u="none" strike="noStrike" cap="none">
                <a:solidFill>
                  <a:schemeClr val="dk1"/>
                </a:solidFill>
                <a:latin typeface="Arial"/>
                <a:ea typeface="Arial"/>
                <a:cs typeface="Arial"/>
                <a:sym typeface="Arial"/>
              </a:rPr>
              <a:t>Technical Assistance (TA) </a:t>
            </a:r>
            <a:r>
              <a:rPr lang="en-US"/>
              <a:t>was d</a:t>
            </a:r>
            <a:r>
              <a:rPr lang="en-US" sz="1200" b="0" i="0" u="none" strike="noStrike" cap="none">
                <a:solidFill>
                  <a:schemeClr val="dk1"/>
                </a:solidFill>
                <a:latin typeface="Arial"/>
                <a:ea typeface="Arial"/>
                <a:cs typeface="Arial"/>
                <a:sym typeface="Arial"/>
              </a:rPr>
              <a:t>eveloped as a result of customer satisfaction surveys, program evaluation, and lessons learne</a:t>
            </a:r>
            <a:r>
              <a:rPr lang="en-US"/>
              <a:t>d</a:t>
            </a:r>
            <a:r>
              <a:rPr lang="en-US" sz="1200" b="0" i="0" u="none" strike="noStrike" cap="none">
                <a:solidFill>
                  <a:schemeClr val="dk1"/>
                </a:solidFill>
                <a:latin typeface="Arial"/>
                <a:ea typeface="Arial"/>
                <a:cs typeface="Arial"/>
                <a:sym typeface="Arial"/>
              </a:rPr>
              <a:t>.  TA provides </a:t>
            </a:r>
            <a:r>
              <a:rPr lang="en-US"/>
              <a:t>o</a:t>
            </a:r>
            <a:r>
              <a:rPr lang="en-US" sz="1200" b="0" i="0" u="none" strike="noStrike" cap="none">
                <a:solidFill>
                  <a:schemeClr val="dk1"/>
                </a:solidFill>
                <a:latin typeface="Arial"/>
                <a:ea typeface="Arial"/>
                <a:cs typeface="Arial"/>
                <a:sym typeface="Arial"/>
              </a:rPr>
              <a:t>ne-on-one guidance with center directors to implement what they have or will learn through the HCHW trainings.</a:t>
            </a:r>
          </a:p>
          <a:p>
            <a:pPr marL="457200" marR="0" lvl="1"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r>
              <a:rPr lang="en-US" sz="1200" b="0" i="0" u="none" strike="noStrike" cap="none">
                <a:solidFill>
                  <a:schemeClr val="dk1"/>
                </a:solidFill>
                <a:latin typeface="Arial"/>
                <a:ea typeface="Arial"/>
                <a:cs typeface="Arial"/>
                <a:sym typeface="Arial"/>
              </a:rPr>
              <a:t>Feedback from the providers indicated that they needed on-site support </a:t>
            </a:r>
            <a:r>
              <a:rPr lang="en-US" sz="1200" b="0" i="1" u="none" strike="noStrike" cap="none">
                <a:solidFill>
                  <a:schemeClr val="dk1"/>
                </a:solidFill>
                <a:latin typeface="Arial"/>
                <a:ea typeface="Arial"/>
                <a:cs typeface="Arial"/>
                <a:sym typeface="Arial"/>
              </a:rPr>
              <a:t>in addition</a:t>
            </a:r>
            <a:r>
              <a:rPr lang="en-US" sz="1200" b="0" i="0" u="none" strike="noStrike" cap="none">
                <a:solidFill>
                  <a:schemeClr val="dk1"/>
                </a:solidFill>
                <a:latin typeface="Arial"/>
                <a:ea typeface="Arial"/>
                <a:cs typeface="Arial"/>
                <a:sym typeface="Arial"/>
              </a:rPr>
              <a:t> to training.  In fact, the TA is continually cited as the most helpful aspect of the HCHW program.</a:t>
            </a: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p:txBody>
      </p:sp>
      <p:sp>
        <p:nvSpPr>
          <p:cNvPr id="312" name="Shape 312"/>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8</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18" name="Shape 318"/>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0"/>
              </a:spcBef>
              <a:spcAft>
                <a:spcPts val="0"/>
              </a:spcAft>
              <a:buSzPct val="25000"/>
              <a:buNone/>
            </a:pPr>
            <a:r>
              <a:rPr lang="en-US"/>
              <a:t>The process of TA 1 includes:</a:t>
            </a:r>
          </a:p>
          <a:p>
            <a:pPr marL="0" marR="0" lvl="0" indent="0" algn="l" rtl="0">
              <a:spcBef>
                <a:spcPts val="0"/>
              </a:spcBef>
              <a:spcAft>
                <a:spcPts val="0"/>
              </a:spcAft>
              <a:buSzPct val="25000"/>
              <a:buNone/>
            </a:pPr>
            <a:r>
              <a:rPr lang="en-US"/>
              <a:t>Identifying the center’s goals so that we can tailor our policy recommendations</a:t>
            </a:r>
          </a:p>
          <a:p>
            <a:pPr marL="0" marR="0" lvl="0" indent="0" algn="l" rtl="0">
              <a:spcBef>
                <a:spcPts val="0"/>
              </a:spcBef>
              <a:spcAft>
                <a:spcPts val="0"/>
              </a:spcAft>
              <a:buSzPct val="25000"/>
              <a:buNone/>
            </a:pPr>
            <a:r>
              <a:rPr lang="en-US"/>
              <a:t>Conducting an environmental assessment where we look for policy opportunities where practices are already in place</a:t>
            </a:r>
          </a:p>
          <a:p>
            <a:pPr marL="0" marR="0" lvl="0" indent="0" algn="l" rtl="0">
              <a:spcBef>
                <a:spcPts val="0"/>
              </a:spcBef>
              <a:spcAft>
                <a:spcPts val="0"/>
              </a:spcAft>
              <a:buSzPct val="25000"/>
              <a:buNone/>
            </a:pPr>
            <a:r>
              <a:rPr lang="en-US"/>
              <a:t>Collecting two weeks worth of menus and the policy handbook</a:t>
            </a:r>
          </a:p>
          <a:p>
            <a:pPr marL="0" marR="0" lvl="0" indent="0" algn="l" rtl="0">
              <a:spcBef>
                <a:spcPts val="0"/>
              </a:spcBef>
              <a:spcAft>
                <a:spcPts val="0"/>
              </a:spcAft>
              <a:buSzPct val="25000"/>
              <a:buNone/>
            </a:pPr>
            <a:r>
              <a:rPr lang="en-US"/>
              <a:t>Assisting the Director in completing the Let’s Move! Child Care Quiz</a:t>
            </a:r>
          </a:p>
          <a:p>
            <a:pPr marL="0" marR="0" lvl="0" indent="0" algn="l" rtl="0">
              <a:spcBef>
                <a:spcPts val="0"/>
              </a:spcBef>
              <a:spcAft>
                <a:spcPts val="0"/>
              </a:spcAft>
              <a:buSzPct val="25000"/>
              <a:buNone/>
            </a:pPr>
            <a:endParaRPr/>
          </a:p>
          <a:p>
            <a:pPr marL="0" marR="0" lvl="0" indent="0" algn="l" rtl="0">
              <a:spcBef>
                <a:spcPts val="0"/>
              </a:spcBef>
              <a:spcAft>
                <a:spcPts val="0"/>
              </a:spcAft>
              <a:buSzPct val="25000"/>
              <a:buNone/>
            </a:pPr>
            <a:r>
              <a:rPr lang="en-US"/>
              <a:t>Prepartion for the second visit includes making tailored policy recommendations, which align with Caring for Our Children National Performance Standards, as well as the American Academy of Pediatrics and NAPSACC.</a:t>
            </a:r>
          </a:p>
          <a:p>
            <a:pPr marL="0" marR="0" lvl="0" indent="0" algn="l" rtl="0">
              <a:spcBef>
                <a:spcPts val="0"/>
              </a:spcBef>
              <a:spcAft>
                <a:spcPts val="0"/>
              </a:spcAft>
              <a:buSzPct val="25000"/>
              <a:buNone/>
            </a:pPr>
            <a:endParaRP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American Academy of Pediatrics</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NAP SACC </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Contra Costa Child Care Council CHOICE (Creating Healthy Opportunities in Childcare</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Environments) Child and Healthy Nutrition Program.</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Ellyn Satter Childcare Feeding Policy</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The Wellness Child Care Assessment Tool</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Head Start Program Performance Standards and Other regulations </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Missouri Department of Health and Senior Services Bureau of Community Food and Nutrition</a:t>
            </a:r>
          </a:p>
          <a:p>
            <a:pPr marL="0" marR="0" lvl="0" indent="0" algn="l" rtl="0">
              <a:spcBef>
                <a:spcPts val="360"/>
              </a:spcBef>
              <a:spcAft>
                <a:spcPts val="0"/>
              </a:spcAft>
              <a:buClr>
                <a:schemeClr val="dk1"/>
              </a:buClr>
              <a:buSzPct val="25000"/>
              <a:buFont typeface="Arial"/>
              <a:buNone/>
            </a:pPr>
            <a:r>
              <a:rPr lang="en-US" sz="1200" b="0" i="0" u="none" strike="noStrike" cap="none">
                <a:solidFill>
                  <a:schemeClr val="dk1"/>
                </a:solidFill>
                <a:latin typeface="Arial"/>
                <a:ea typeface="Arial"/>
                <a:cs typeface="Arial"/>
                <a:sym typeface="Arial"/>
              </a:rPr>
              <a:t>    Assistance</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National Alliance for Nutrition and Activity (NANA)</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National Association for Sport and Physical Education (NASPE)</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New York City Department of Health and Mental Hygiene Board of Health. </a:t>
            </a:r>
          </a:p>
          <a:p>
            <a:pPr marL="171450" marR="0" lvl="0" indent="-171450" algn="l" rtl="0">
              <a:spcBef>
                <a:spcPts val="360"/>
              </a:spcBef>
              <a:spcAft>
                <a:spcPts val="0"/>
              </a:spcAft>
              <a:buClr>
                <a:schemeClr val="dk1"/>
              </a:buClr>
              <a:buSzPct val="100000"/>
              <a:buFont typeface="Arial"/>
              <a:buChar char="•"/>
            </a:pPr>
            <a:r>
              <a:rPr lang="en-US" sz="1200" b="0" i="0" u="none" strike="noStrike" cap="none">
                <a:solidFill>
                  <a:schemeClr val="dk1"/>
                </a:solidFill>
                <a:latin typeface="Arial"/>
                <a:ea typeface="Arial"/>
                <a:cs typeface="Arial"/>
                <a:sym typeface="Arial"/>
              </a:rPr>
              <a:t>Vermont Department of Health Breastfeeding Friendly Employer Project. Loving Support Makes Breastfeeding Work: Sample Childcare Center Breastfeeding Policy.</a:t>
            </a: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p:txBody>
      </p:sp>
      <p:sp>
        <p:nvSpPr>
          <p:cNvPr id="319" name="Shape 319"/>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9</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34" name="Shape 334"/>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360"/>
              </a:spcBef>
              <a:spcAft>
                <a:spcPts val="0"/>
              </a:spcAft>
              <a:buSzPct val="25000"/>
              <a:buNone/>
            </a:pPr>
            <a:r>
              <a:rPr lang="en-US"/>
              <a:t>The process for TA 2 includes presenting policy recommendations and menu revisions, and discussing feasibility and strategies with the Director and Cook.  </a:t>
            </a:r>
          </a:p>
          <a:p>
            <a:pPr marL="0" marR="0" lvl="0" indent="0" algn="l" rtl="0">
              <a:spcBef>
                <a:spcPts val="360"/>
              </a:spcBef>
              <a:spcAft>
                <a:spcPts val="0"/>
              </a:spcAft>
              <a:buSzPct val="25000"/>
              <a:buNone/>
            </a:pPr>
            <a:endParaRPr/>
          </a:p>
          <a:p>
            <a:pPr marL="0" marR="0" lvl="0" indent="0" algn="l" rtl="0">
              <a:spcBef>
                <a:spcPts val="360"/>
              </a:spcBef>
              <a:spcAft>
                <a:spcPts val="0"/>
              </a:spcAft>
              <a:buSzPct val="25000"/>
              <a:buNone/>
            </a:pPr>
            <a:r>
              <a:rPr lang="en-US"/>
              <a:t>After TA 2, support is provided in conducting parent meetings, communicating upcoming changes with staff, and making the environmental changes needed to support the policy adoption.  .</a:t>
            </a:r>
          </a:p>
          <a:p>
            <a:pPr marL="0" marR="0" lvl="0" indent="0" algn="l" rtl="0">
              <a:spcBef>
                <a:spcPts val="360"/>
              </a:spcBef>
              <a:spcAft>
                <a:spcPts val="0"/>
              </a:spcAft>
              <a:buSzPct val="25000"/>
              <a:buNone/>
            </a:pPr>
            <a:endParaRPr/>
          </a:p>
        </p:txBody>
      </p:sp>
      <p:sp>
        <p:nvSpPr>
          <p:cNvPr id="335" name="Shape 335"/>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47" name="Shape 347"/>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360"/>
              </a:spcBef>
              <a:spcAft>
                <a:spcPts val="0"/>
              </a:spcAft>
              <a:buSzPct val="25000"/>
              <a:buNone/>
            </a:pPr>
            <a:r>
              <a:rPr lang="en-US"/>
              <a:t>The Process of TA 3 includes</a:t>
            </a:r>
          </a:p>
          <a:p>
            <a:pPr marL="0" marR="0" lvl="0" indent="0" algn="l" rtl="0">
              <a:spcBef>
                <a:spcPts val="360"/>
              </a:spcBef>
              <a:spcAft>
                <a:spcPts val="0"/>
              </a:spcAft>
              <a:buSzPct val="25000"/>
              <a:buNone/>
            </a:pPr>
            <a:r>
              <a:rPr lang="en-US"/>
              <a:t>Approving policies and menues</a:t>
            </a:r>
          </a:p>
          <a:p>
            <a:pPr marL="0" marR="0" lvl="0" indent="0" algn="l" rtl="0">
              <a:spcBef>
                <a:spcPts val="360"/>
              </a:spcBef>
              <a:spcAft>
                <a:spcPts val="0"/>
              </a:spcAft>
              <a:buSzPct val="25000"/>
              <a:buNone/>
            </a:pPr>
            <a:r>
              <a:rPr lang="en-US"/>
              <a:t>Assisting the Director in completing the Let’s Move! Child Care Quiz again</a:t>
            </a:r>
          </a:p>
          <a:p>
            <a:pPr marL="0" marR="0" lvl="0" indent="0" algn="l" rtl="0">
              <a:spcBef>
                <a:spcPts val="360"/>
              </a:spcBef>
              <a:spcAft>
                <a:spcPts val="0"/>
              </a:spcAft>
              <a:buSzPct val="25000"/>
              <a:buNone/>
            </a:pPr>
            <a:r>
              <a:rPr lang="en-US"/>
              <a:t>Collecting Lessons Learned</a:t>
            </a:r>
          </a:p>
          <a:p>
            <a:pPr marL="0" marR="0" lvl="0" indent="0" algn="l" rtl="0">
              <a:spcBef>
                <a:spcPts val="360"/>
              </a:spcBef>
              <a:spcAft>
                <a:spcPts val="0"/>
              </a:spcAft>
              <a:buSzPct val="25000"/>
              <a:buNone/>
            </a:pPr>
            <a:r>
              <a:rPr lang="en-US"/>
              <a:t>Discussing the Family Engagement Kit which is provided to each center at the completion of policy adoption as a way to engage families in the changes that have been made</a:t>
            </a:r>
          </a:p>
          <a:p>
            <a:pPr marL="0" marR="0" lvl="0" indent="0" algn="l" rtl="0">
              <a:spcBef>
                <a:spcPts val="360"/>
              </a:spcBef>
              <a:spcAft>
                <a:spcPts val="0"/>
              </a:spcAft>
              <a:buSzPct val="25000"/>
              <a:buNone/>
            </a:pPr>
            <a:r>
              <a:rPr lang="en-US"/>
              <a:t>and</a:t>
            </a:r>
          </a:p>
          <a:p>
            <a:pPr marL="0" marR="0" lvl="0" indent="0" algn="l" rtl="0">
              <a:spcBef>
                <a:spcPts val="360"/>
              </a:spcBef>
              <a:spcAft>
                <a:spcPts val="0"/>
              </a:spcAft>
              <a:buSzPct val="25000"/>
              <a:buNone/>
            </a:pPr>
            <a:r>
              <a:rPr lang="en-US"/>
              <a:t>Encouraging the Director to apply for OHP</a:t>
            </a:r>
          </a:p>
          <a:p>
            <a:pPr marL="0" marR="0" lvl="0" indent="0" algn="l" rtl="0">
              <a:spcBef>
                <a:spcPts val="360"/>
              </a:spcBef>
              <a:spcAft>
                <a:spcPts val="0"/>
              </a:spcAft>
              <a:buSzPct val="25000"/>
              <a:buNone/>
            </a:pPr>
            <a:endParaRPr/>
          </a:p>
        </p:txBody>
      </p:sp>
      <p:sp>
        <p:nvSpPr>
          <p:cNvPr id="348" name="Shape 348"/>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11</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65" name="Shape 365"/>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0"/>
              </a:spcBef>
              <a:spcAft>
                <a:spcPts val="0"/>
              </a:spcAft>
              <a:buSzPct val="25000"/>
              <a:buNone/>
            </a:pPr>
            <a:r>
              <a:rPr lang="en-US"/>
              <a:t>Throughout and at the end of the process se:</a:t>
            </a:r>
          </a:p>
          <a:p>
            <a:pPr marL="0" marR="0" lvl="0" indent="0" algn="l" rtl="0">
              <a:spcBef>
                <a:spcPts val="0"/>
              </a:spcBef>
              <a:spcAft>
                <a:spcPts val="0"/>
              </a:spcAft>
              <a:buSzPct val="25000"/>
              <a:buNone/>
            </a:pPr>
            <a:r>
              <a:rPr lang="en-US"/>
              <a:t>Assess pre and post policy and menu counts</a:t>
            </a:r>
          </a:p>
          <a:p>
            <a:pPr marL="0" marR="0" lvl="0" indent="0" algn="l" rtl="0">
              <a:spcBef>
                <a:spcPts val="0"/>
              </a:spcBef>
              <a:spcAft>
                <a:spcPts val="0"/>
              </a:spcAft>
              <a:buSzPct val="25000"/>
              <a:buNone/>
            </a:pPr>
            <a:r>
              <a:rPr lang="en-US"/>
              <a:t>Complete the Wellness Child Care Assessment Tool</a:t>
            </a:r>
          </a:p>
          <a:p>
            <a:pPr marL="0" marR="0" lvl="0" indent="0" algn="l" rtl="0">
              <a:spcBef>
                <a:spcPts val="0"/>
              </a:spcBef>
              <a:spcAft>
                <a:spcPts val="0"/>
              </a:spcAft>
              <a:buSzPct val="25000"/>
              <a:buNone/>
            </a:pPr>
            <a:r>
              <a:rPr lang="en-US"/>
              <a:t>Survey Directors through a Customer Satisfaction Survey to aid in program improvements</a:t>
            </a:r>
          </a:p>
        </p:txBody>
      </p:sp>
      <p:sp>
        <p:nvSpPr>
          <p:cNvPr id="366" name="Shape 366"/>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12</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Shape 38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84" name="Shape 384"/>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Once a center has adopted policies we engage them in the Family Engagement Program which trains and equips providers to bring learning opportunities to parents on how to make the healthy chocie the easy choice at home.</a:t>
            </a:r>
          </a:p>
          <a:p>
            <a:pPr marL="0" marR="0" lvl="0" indent="0" algn="l" rtl="0">
              <a:lnSpc>
                <a:spcPct val="100000"/>
              </a:lnSpc>
              <a:spcBef>
                <a:spcPts val="0"/>
              </a:spcBef>
              <a:spcAft>
                <a:spcPts val="0"/>
              </a:spcAft>
              <a:buClr>
                <a:schemeClr val="dk1"/>
              </a:buClr>
              <a:buSzPct val="25000"/>
              <a:buFont typeface="Arial"/>
              <a:buNone/>
            </a:pPr>
            <a:endParaRPr/>
          </a:p>
          <a:p>
            <a:pPr marL="0" marR="0" lvl="0" indent="0" algn="l" rtl="0">
              <a:lnSpc>
                <a:spcPct val="100000"/>
              </a:lnSpc>
              <a:spcBef>
                <a:spcPts val="0"/>
              </a:spcBef>
              <a:spcAft>
                <a:spcPts val="0"/>
              </a:spcAft>
              <a:buClr>
                <a:schemeClr val="dk1"/>
              </a:buClr>
              <a:buSzPct val="25000"/>
              <a:buFont typeface="Arial"/>
              <a:buNone/>
            </a:pPr>
            <a:r>
              <a:rPr lang="en-US"/>
              <a:t>The Family Engagement Program is currently being piloted with local foodbank produce distribution whereby produce pick-up is coupled with learning opportunities for families.</a:t>
            </a:r>
          </a:p>
          <a:p>
            <a:pPr marL="0" marR="0" lvl="0" indent="0" algn="l" rtl="0">
              <a:lnSpc>
                <a:spcPct val="100000"/>
              </a:lnSpc>
              <a:spcBef>
                <a:spcPts val="0"/>
              </a:spcBef>
              <a:spcAft>
                <a:spcPts val="0"/>
              </a:spcAft>
              <a:buClr>
                <a:schemeClr val="dk1"/>
              </a:buClr>
              <a:buSzPct val="25000"/>
              <a:buFont typeface="Arial"/>
              <a:buNone/>
            </a:pPr>
            <a:endParaRP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p:txBody>
      </p:sp>
      <p:sp>
        <p:nvSpPr>
          <p:cNvPr id="385" name="Shape 385"/>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13</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93" name="Shape 393"/>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lvl="0" algn="l" rtl="0">
              <a:spcBef>
                <a:spcPts val="0"/>
              </a:spcBef>
              <a:buClr>
                <a:schemeClr val="dk1"/>
              </a:buClr>
              <a:buSzPct val="25000"/>
              <a:buFont typeface="Arial"/>
              <a:buNone/>
            </a:pPr>
            <a:r>
              <a:rPr lang="en-US"/>
              <a:t>Between January 2011 and December 2014, HCHW provided 302 TA visits to 97 centers.</a:t>
            </a:r>
          </a:p>
          <a:p>
            <a:pPr marL="742950" lvl="1" indent="-228600" rtl="0">
              <a:spcBef>
                <a:spcPts val="560"/>
              </a:spcBef>
              <a:buClr>
                <a:schemeClr val="dk1"/>
              </a:buClr>
              <a:buSzPct val="100000"/>
              <a:buFont typeface="Noto Sans Symbols"/>
              <a:buChar char="▪"/>
            </a:pPr>
            <a:r>
              <a:rPr lang="en-US"/>
              <a:t>Average of 3 visits per center</a:t>
            </a:r>
          </a:p>
          <a:p>
            <a:pPr marL="0" marR="0" lvl="0" indent="0" algn="l" rtl="0">
              <a:spcBef>
                <a:spcPts val="0"/>
              </a:spcBef>
              <a:spcAft>
                <a:spcPts val="0"/>
              </a:spcAft>
              <a:buSzPct val="25000"/>
              <a:buNone/>
            </a:pPr>
            <a:endParaRPr/>
          </a:p>
        </p:txBody>
      </p:sp>
      <p:sp>
        <p:nvSpPr>
          <p:cNvPr id="394" name="Shape 394"/>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14</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00" name="Shape 400"/>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0"/>
              </a:spcBef>
              <a:spcAft>
                <a:spcPts val="0"/>
              </a:spcAft>
              <a:buSzPct val="25000"/>
              <a:buNone/>
            </a:pPr>
            <a:r>
              <a:rPr lang="en-US"/>
              <a:t>As a result, </a:t>
            </a:r>
            <a:r>
              <a:rPr lang="en-US" sz="1200" b="0" i="0" u="none" strike="noStrike" cap="none">
                <a:solidFill>
                  <a:schemeClr val="dk1"/>
                </a:solidFill>
                <a:latin typeface="Arial"/>
                <a:ea typeface="Arial"/>
                <a:cs typeface="Arial"/>
                <a:sym typeface="Arial"/>
              </a:rPr>
              <a:t>policies were adopted and implemented by 66 (68%) of the 97 centers.</a:t>
            </a:r>
          </a:p>
          <a:p>
            <a:pPr marL="0" marR="0" lvl="0" indent="0" algn="l" rtl="0">
              <a:spcBef>
                <a:spcPts val="360"/>
              </a:spcBef>
              <a:spcAft>
                <a:spcPts val="0"/>
              </a:spcAft>
              <a:buSzPct val="25000"/>
              <a:buNone/>
            </a:pPr>
            <a:endParaRPr sz="1200" b="0" i="0" u="none" strike="noStrike" cap="none">
              <a:solidFill>
                <a:schemeClr val="dk1"/>
              </a:solidFill>
              <a:latin typeface="Arial"/>
              <a:ea typeface="Arial"/>
              <a:cs typeface="Arial"/>
              <a:sym typeface="Arial"/>
            </a:endParaRPr>
          </a:p>
        </p:txBody>
      </p:sp>
      <p:sp>
        <p:nvSpPr>
          <p:cNvPr id="401" name="Shape 401"/>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15</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Shape 40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08" name="Shape 408"/>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0"/>
              </a:spcBef>
              <a:spcAft>
                <a:spcPts val="0"/>
              </a:spcAft>
              <a:buClr>
                <a:schemeClr val="dk1"/>
              </a:buClr>
              <a:buSzPct val="25000"/>
              <a:buFont typeface="Arial"/>
              <a:buNone/>
            </a:pPr>
            <a:r>
              <a:rPr lang="en-US" sz="1200" b="0" i="0" u="none" strike="noStrike" cap="none">
                <a:solidFill>
                  <a:schemeClr val="dk1"/>
                </a:solidFill>
                <a:latin typeface="Arial"/>
                <a:ea typeface="Arial"/>
                <a:cs typeface="Arial"/>
                <a:sym typeface="Arial"/>
              </a:rPr>
              <a:t>Only </a:t>
            </a:r>
            <a:r>
              <a:rPr lang="en-US" sz="1200" b="1" i="0" u="none" strike="noStrike" cap="none">
                <a:solidFill>
                  <a:schemeClr val="dk1"/>
                </a:solidFill>
                <a:latin typeface="Arial"/>
                <a:ea typeface="Arial"/>
                <a:cs typeface="Arial"/>
                <a:sym typeface="Arial"/>
              </a:rPr>
              <a:t>one</a:t>
            </a:r>
            <a:r>
              <a:rPr lang="en-US" sz="1200" b="0" i="0" u="none" strike="noStrike" cap="none">
                <a:solidFill>
                  <a:schemeClr val="dk1"/>
                </a:solidFill>
                <a:latin typeface="Arial"/>
                <a:ea typeface="Arial"/>
                <a:cs typeface="Arial"/>
                <a:sym typeface="Arial"/>
              </a:rPr>
              <a:t> policy is required to apply for the OHP statewide designation.</a:t>
            </a:r>
          </a:p>
        </p:txBody>
      </p:sp>
      <p:sp>
        <p:nvSpPr>
          <p:cNvPr id="409" name="Shape 409"/>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16</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Shape 41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15" name="Shape 415"/>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360"/>
              </a:spcBef>
              <a:spcAft>
                <a:spcPts val="0"/>
              </a:spcAft>
              <a:buSzPct val="25000"/>
              <a:buNone/>
            </a:pPr>
            <a:r>
              <a:rPr lang="en-US"/>
              <a:t>I will now share with you the most frequently adopted policies by the five goal areas, alongside a corresponding family engagement program key-message which is used to support policy adoption.</a:t>
            </a:r>
          </a:p>
        </p:txBody>
      </p:sp>
      <p:sp>
        <p:nvSpPr>
          <p:cNvPr id="416" name="Shape 416"/>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17</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Shape 42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23" name="Shape 423"/>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457200" marR="0" lvl="1" indent="0" algn="l" rtl="0">
              <a:spcBef>
                <a:spcPts val="0"/>
              </a:spcBef>
              <a:spcAft>
                <a:spcPts val="0"/>
              </a:spcAft>
              <a:buSzPct val="25000"/>
              <a:buNone/>
            </a:pPr>
            <a:r>
              <a:rPr lang="en-US"/>
              <a:t>Read slide.</a:t>
            </a:r>
          </a:p>
        </p:txBody>
      </p:sp>
      <p:sp>
        <p:nvSpPr>
          <p:cNvPr id="424" name="Shape 424"/>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18</a:t>
            </a:fld>
            <a:endParaRPr lang="en-US"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31" name="Shape 431"/>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1" indent="0" algn="l" rtl="0">
              <a:spcBef>
                <a:spcPts val="0"/>
              </a:spcBef>
              <a:spcAft>
                <a:spcPts val="0"/>
              </a:spcAft>
              <a:buSzPct val="25000"/>
              <a:buNone/>
            </a:pPr>
            <a:r>
              <a:rPr lang="en-US"/>
              <a:t>The most frequently adopted nutrition policy is the OHP menu standards developed by HCHW at CPH.  This applies to centers serving one meal and two snacks per day.  Adapted standards are available for centers serving less or more meals and snacks. </a:t>
            </a:r>
          </a:p>
        </p:txBody>
      </p:sp>
      <p:sp>
        <p:nvSpPr>
          <p:cNvPr id="432" name="Shape 432"/>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b="0" u="none">
                <a:solidFill>
                  <a:schemeClr val="dk1"/>
                </a:solidFill>
                <a:latin typeface="Arial"/>
                <a:ea typeface="Arial"/>
                <a:cs typeface="Arial"/>
                <a:sym typeface="Arial"/>
              </a:rPr>
              <a:t>19</a:t>
            </a:fld>
            <a:endParaRPr lang="en-US" sz="1200" b="0" u="non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Shape 43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440" name="Shape 440"/>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0"/>
              </a:spcBef>
              <a:spcAft>
                <a:spcPts val="0"/>
              </a:spcAft>
              <a:buSzPct val="25000"/>
              <a:buNone/>
            </a:pPr>
            <a:r>
              <a:rPr lang="en-US"/>
              <a:t>Read slide.</a:t>
            </a:r>
          </a:p>
          <a:p>
            <a:pPr marL="0" marR="0" lvl="0" indent="0" algn="l" rtl="0">
              <a:spcBef>
                <a:spcPts val="0"/>
              </a:spcBef>
              <a:spcAft>
                <a:spcPts val="0"/>
              </a:spcAft>
              <a:buSzPct val="25000"/>
              <a:buNone/>
            </a:pPr>
            <a:endParaRPr/>
          </a:p>
        </p:txBody>
      </p:sp>
      <p:sp>
        <p:nvSpPr>
          <p:cNvPr id="441" name="Shape 441"/>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20</a:t>
            </a:fld>
            <a:endParaRPr lang="en-US" sz="1200">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Shape 447"/>
          <p:cNvSpPr txBox="1">
            <a:spLocks noGrp="1"/>
          </p:cNvSpPr>
          <p:nvPr>
            <p:ph type="body" idx="1"/>
          </p:nvPr>
        </p:nvSpPr>
        <p:spPr>
          <a:xfrm>
            <a:off x="701675" y="4416425"/>
            <a:ext cx="5607049" cy="4183063"/>
          </a:xfrm>
          <a:prstGeom prst="rect">
            <a:avLst/>
          </a:prstGeom>
        </p:spPr>
        <p:txBody>
          <a:bodyPr lIns="91425" tIns="91425" rIns="91425" bIns="91425" anchor="t" anchorCtr="0">
            <a:noAutofit/>
          </a:bodyPr>
          <a:lstStyle/>
          <a:p>
            <a:pPr lvl="0">
              <a:spcBef>
                <a:spcPts val="0"/>
              </a:spcBef>
              <a:buNone/>
            </a:pPr>
            <a:r>
              <a:rPr lang="en-US"/>
              <a:t>Read slide.</a:t>
            </a:r>
          </a:p>
        </p:txBody>
      </p:sp>
      <p:sp>
        <p:nvSpPr>
          <p:cNvPr id="448" name="Shape 44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Shape 45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55" name="Shape 455"/>
          <p:cNvSpPr txBox="1">
            <a:spLocks noGrp="1"/>
          </p:cNvSpPr>
          <p:nvPr>
            <p:ph type="body" idx="1"/>
          </p:nvPr>
        </p:nvSpPr>
        <p:spPr>
          <a:xfrm>
            <a:off x="701675" y="4416425"/>
            <a:ext cx="5607049" cy="4183063"/>
          </a:xfrm>
          <a:prstGeom prst="rect">
            <a:avLst/>
          </a:prstGeom>
          <a:noFill/>
          <a:ln>
            <a:noFill/>
          </a:ln>
        </p:spPr>
        <p:txBody>
          <a:bodyPr lIns="93175" tIns="46575" rIns="93175" bIns="46575" anchor="t" anchorCtr="0">
            <a:noAutofit/>
          </a:bodyPr>
          <a:lstStyle/>
          <a:p>
            <a:pPr marL="0" marR="0" lvl="0" indent="0" algn="l" rtl="0">
              <a:spcBef>
                <a:spcPts val="0"/>
              </a:spcBef>
              <a:spcAft>
                <a:spcPts val="0"/>
              </a:spcAft>
              <a:buSzPct val="25000"/>
              <a:buNone/>
            </a:pPr>
            <a:r>
              <a:rPr lang="en-US"/>
              <a:t>Onsite technical assistance is an effective method for adoption of policies by ECE providers in the five HCHW goal areas.</a:t>
            </a:r>
          </a:p>
        </p:txBody>
      </p:sp>
      <p:sp>
        <p:nvSpPr>
          <p:cNvPr id="456" name="Shape 456"/>
          <p:cNvSpPr txBox="1">
            <a:spLocks noGrp="1"/>
          </p:cNvSpPr>
          <p:nvPr>
            <p:ph type="sldNum" idx="12"/>
          </p:nvPr>
        </p:nvSpPr>
        <p:spPr>
          <a:xfrm>
            <a:off x="3970337" y="8829675"/>
            <a:ext cx="3038475" cy="465138"/>
          </a:xfrm>
          <a:prstGeom prst="rect">
            <a:avLst/>
          </a:prstGeom>
          <a:noFill/>
          <a:ln>
            <a:noFill/>
          </a:ln>
        </p:spPr>
        <p:txBody>
          <a:bodyPr lIns="93175" tIns="46575" rIns="93175" bIns="46575"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22</a:t>
            </a:fld>
            <a:endParaRPr lang="en-US" sz="1200">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Shape 477"/>
          <p:cNvSpPr txBox="1">
            <a:spLocks noGrp="1"/>
          </p:cNvSpPr>
          <p:nvPr>
            <p:ph type="body" idx="1"/>
          </p:nvPr>
        </p:nvSpPr>
        <p:spPr>
          <a:xfrm>
            <a:off x="701675" y="4416425"/>
            <a:ext cx="5607049" cy="4183063"/>
          </a:xfrm>
          <a:prstGeom prst="rect">
            <a:avLst/>
          </a:prstGeom>
        </p:spPr>
        <p:txBody>
          <a:bodyPr lIns="91425" tIns="91425" rIns="91425" bIns="91425" anchor="t" anchorCtr="0">
            <a:noAutofit/>
          </a:bodyPr>
          <a:lstStyle/>
          <a:p>
            <a:pPr lvl="0">
              <a:spcBef>
                <a:spcPts val="0"/>
              </a:spcBef>
              <a:buNone/>
            </a:pPr>
            <a:r>
              <a:rPr lang="en-US"/>
              <a:t>The HCHW program is grant-funded so I’d like to thank the Cardinal Health Foundation and the Child and Family Health Services Block Grant for making this work possible.</a:t>
            </a:r>
          </a:p>
        </p:txBody>
      </p:sp>
      <p:sp>
        <p:nvSpPr>
          <p:cNvPr id="478" name="Shape 47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3"/>
        <p:cNvGrpSpPr/>
        <p:nvPr/>
      </p:nvGrpSpPr>
      <p:grpSpPr>
        <a:xfrm>
          <a:off x="0" y="0"/>
          <a:ext cx="0" cy="0"/>
          <a:chOff x="0" y="0"/>
          <a:chExt cx="0" cy="0"/>
        </a:xfrm>
      </p:grpSpPr>
      <p:sp>
        <p:nvSpPr>
          <p:cNvPr id="24" name="Shape 24"/>
          <p:cNvSpPr/>
          <p:nvPr/>
        </p:nvSpPr>
        <p:spPr>
          <a:xfrm>
            <a:off x="-1588" y="0"/>
            <a:ext cx="9144001" cy="3854449"/>
          </a:xfrm>
          <a:prstGeom prst="rect">
            <a:avLst/>
          </a:prstGeom>
          <a:gradFill>
            <a:gsLst>
              <a:gs pos="0">
                <a:srgbClr val="00539B">
                  <a:alpha val="51764"/>
                </a:srgbClr>
              </a:gs>
              <a:gs pos="100000">
                <a:srgbClr val="00539B"/>
              </a:gs>
            </a:gsLst>
            <a:lin ang="5400000" scaled="0"/>
          </a:gradFill>
          <a:ln>
            <a:noFill/>
          </a:ln>
        </p:spPr>
        <p:txBody>
          <a:bodyPr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5" name="Shape 25"/>
          <p:cNvSpPr/>
          <p:nvPr/>
        </p:nvSpPr>
        <p:spPr>
          <a:xfrm>
            <a:off x="0" y="6296025"/>
            <a:ext cx="9144000" cy="561975"/>
          </a:xfrm>
          <a:prstGeom prst="rect">
            <a:avLst/>
          </a:prstGeom>
          <a:solidFill>
            <a:srgbClr val="00539B"/>
          </a:solidFill>
          <a:ln>
            <a:noFill/>
          </a:ln>
        </p:spPr>
        <p:txBody>
          <a:bodyPr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nvGrpSpPr>
          <p:cNvPr id="26" name="Shape 26"/>
          <p:cNvGrpSpPr/>
          <p:nvPr/>
        </p:nvGrpSpPr>
        <p:grpSpPr>
          <a:xfrm>
            <a:off x="-1587" y="3854449"/>
            <a:ext cx="9144001" cy="111124"/>
            <a:chOff x="0" y="1327941"/>
            <a:chExt cx="9144001" cy="111125"/>
          </a:xfrm>
        </p:grpSpPr>
        <p:sp>
          <p:nvSpPr>
            <p:cNvPr id="27" name="Shape 27"/>
            <p:cNvSpPr/>
            <p:nvPr/>
          </p:nvSpPr>
          <p:spPr>
            <a:xfrm>
              <a:off x="0" y="1327941"/>
              <a:ext cx="2724151" cy="111125"/>
            </a:xfrm>
            <a:prstGeom prst="rect">
              <a:avLst/>
            </a:prstGeom>
            <a:solidFill>
              <a:srgbClr val="D6732A"/>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8" name="Shape 28"/>
            <p:cNvSpPr/>
            <p:nvPr/>
          </p:nvSpPr>
          <p:spPr>
            <a:xfrm>
              <a:off x="4552950" y="1327941"/>
              <a:ext cx="2722561" cy="111125"/>
            </a:xfrm>
            <a:prstGeom prst="rect">
              <a:avLst/>
            </a:prstGeom>
            <a:solidFill>
              <a:srgbClr val="B22C2C"/>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 name="Shape 29"/>
            <p:cNvSpPr/>
            <p:nvPr/>
          </p:nvSpPr>
          <p:spPr>
            <a:xfrm>
              <a:off x="6419850" y="1327941"/>
              <a:ext cx="2724150" cy="111125"/>
            </a:xfrm>
            <a:prstGeom prst="rect">
              <a:avLst/>
            </a:prstGeom>
            <a:solidFill>
              <a:srgbClr val="91C4EF"/>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0" name="Shape 30"/>
            <p:cNvSpPr/>
            <p:nvPr/>
          </p:nvSpPr>
          <p:spPr>
            <a:xfrm>
              <a:off x="2295525" y="1327941"/>
              <a:ext cx="3240087" cy="111125"/>
            </a:xfrm>
            <a:prstGeom prst="rect">
              <a:avLst/>
            </a:prstGeom>
            <a:solidFill>
              <a:srgbClr val="82A738"/>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pic>
        <p:nvPicPr>
          <p:cNvPr id="31" name="Shape 31"/>
          <p:cNvPicPr preferRelativeResize="0"/>
          <p:nvPr/>
        </p:nvPicPr>
        <p:blipFill rotWithShape="1">
          <a:blip r:embed="rId2">
            <a:alphaModFix/>
          </a:blip>
          <a:srcRect/>
          <a:stretch/>
        </p:blipFill>
        <p:spPr>
          <a:xfrm>
            <a:off x="6613525" y="4248150"/>
            <a:ext cx="1984374" cy="708024"/>
          </a:xfrm>
          <a:prstGeom prst="rect">
            <a:avLst/>
          </a:prstGeom>
          <a:noFill/>
          <a:ln>
            <a:noFill/>
          </a:ln>
        </p:spPr>
      </p:pic>
      <p:pic>
        <p:nvPicPr>
          <p:cNvPr id="32" name="Shape 32"/>
          <p:cNvPicPr preferRelativeResize="0"/>
          <p:nvPr/>
        </p:nvPicPr>
        <p:blipFill rotWithShape="1">
          <a:blip r:embed="rId3">
            <a:alphaModFix/>
          </a:blip>
          <a:srcRect/>
          <a:stretch/>
        </p:blipFill>
        <p:spPr>
          <a:xfrm>
            <a:off x="6702425" y="5195887"/>
            <a:ext cx="1916113" cy="811212"/>
          </a:xfrm>
          <a:prstGeom prst="rect">
            <a:avLst/>
          </a:prstGeom>
          <a:noFill/>
          <a:ln>
            <a:noFill/>
          </a:ln>
        </p:spPr>
      </p:pic>
      <p:sp>
        <p:nvSpPr>
          <p:cNvPr id="33" name="Shape 33"/>
          <p:cNvSpPr txBox="1"/>
          <p:nvPr/>
        </p:nvSpPr>
        <p:spPr>
          <a:xfrm>
            <a:off x="274637" y="6440487"/>
            <a:ext cx="5368924" cy="261936"/>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050" b="0" i="1" u="none" strike="noStrike" cap="none">
                <a:solidFill>
                  <a:schemeClr val="lt1"/>
                </a:solidFill>
                <a:latin typeface="Arial"/>
                <a:ea typeface="Arial"/>
                <a:cs typeface="Arial"/>
                <a:sym typeface="Arial"/>
              </a:rPr>
              <a:t>Healthy Children, Healthy Weights</a:t>
            </a:r>
          </a:p>
        </p:txBody>
      </p:sp>
      <p:pic>
        <p:nvPicPr>
          <p:cNvPr id="34" name="Shape 34"/>
          <p:cNvPicPr preferRelativeResize="0"/>
          <p:nvPr/>
        </p:nvPicPr>
        <p:blipFill rotWithShape="1">
          <a:blip r:embed="rId4">
            <a:alphaModFix/>
          </a:blip>
          <a:srcRect/>
          <a:stretch/>
        </p:blipFill>
        <p:spPr>
          <a:xfrm>
            <a:off x="6407150" y="392112"/>
            <a:ext cx="2397125" cy="3070224"/>
          </a:xfrm>
          <a:prstGeom prst="rect">
            <a:avLst/>
          </a:prstGeom>
          <a:noFill/>
          <a:ln>
            <a:noFill/>
          </a:ln>
        </p:spPr>
      </p:pic>
      <p:sp>
        <p:nvSpPr>
          <p:cNvPr id="35" name="Shape 35"/>
          <p:cNvSpPr txBox="1">
            <a:spLocks noGrp="1"/>
          </p:cNvSpPr>
          <p:nvPr>
            <p:ph type="ctrTitle"/>
          </p:nvPr>
        </p:nvSpPr>
        <p:spPr>
          <a:xfrm>
            <a:off x="322837" y="422787"/>
            <a:ext cx="5832157" cy="3087329"/>
          </a:xfrm>
          <a:prstGeom prst="rect">
            <a:avLst/>
          </a:prstGeom>
          <a:noFill/>
          <a:ln>
            <a:noFill/>
          </a:ln>
        </p:spPr>
        <p:txBody>
          <a:bodyPr lIns="91425" tIns="91425" rIns="91425" bIns="91425" anchor="b" anchorCtr="0"/>
          <a:lstStyle>
            <a:lvl1pPr marL="0" marR="0" lvl="0" indent="0" algn="l" rtl="0">
              <a:spcBef>
                <a:spcPts val="0"/>
              </a:spcBef>
              <a:spcAft>
                <a:spcPts val="0"/>
              </a:spcAft>
              <a:buNone/>
              <a:defRPr sz="5400" b="0"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
        <p:nvSpPr>
          <p:cNvPr id="36" name="Shape 36"/>
          <p:cNvSpPr txBox="1">
            <a:spLocks noGrp="1"/>
          </p:cNvSpPr>
          <p:nvPr>
            <p:ph type="subTitle" idx="1"/>
          </p:nvPr>
        </p:nvSpPr>
        <p:spPr>
          <a:xfrm>
            <a:off x="352082" y="4326192"/>
            <a:ext cx="5832408" cy="1818967"/>
          </a:xfrm>
          <a:prstGeom prst="rect">
            <a:avLst/>
          </a:prstGeom>
          <a:noFill/>
          <a:ln>
            <a:noFill/>
          </a:ln>
        </p:spPr>
        <p:txBody>
          <a:bodyPr lIns="91425" tIns="91425" rIns="91425" bIns="91425" anchor="t" anchorCtr="0"/>
          <a:lstStyle>
            <a:lvl1pPr marL="0" marR="0" lvl="0" indent="0" algn="l" rtl="0">
              <a:spcBef>
                <a:spcPts val="560"/>
              </a:spcBef>
              <a:spcAft>
                <a:spcPts val="0"/>
              </a:spcAft>
              <a:buClr>
                <a:srgbClr val="7F7F7F"/>
              </a:buClr>
              <a:buFont typeface="Arial"/>
              <a:buNone/>
              <a:defRPr sz="2800" b="0" i="1" u="none" strike="noStrike" cap="none">
                <a:solidFill>
                  <a:srgbClr val="7F7F7F"/>
                </a:solidFill>
                <a:latin typeface="Arial"/>
                <a:ea typeface="Arial"/>
                <a:cs typeface="Arial"/>
                <a:sym typeface="Arial"/>
              </a:defRPr>
            </a:lvl1pPr>
            <a:lvl2pPr marL="742950" marR="0" lvl="1" indent="-152400" algn="l" rtl="0">
              <a:spcBef>
                <a:spcPts val="560"/>
              </a:spcBef>
              <a:spcAft>
                <a:spcPts val="0"/>
              </a:spcAft>
              <a:buClr>
                <a:schemeClr val="dk1"/>
              </a:buClr>
              <a:buSzPct val="75000"/>
              <a:buFont typeface="Noto Sans Symbols"/>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14300" algn="l" rtl="0">
              <a:spcBef>
                <a:spcPts val="480"/>
              </a:spcBef>
              <a:spcAft>
                <a:spcPts val="0"/>
              </a:spcAft>
              <a:buClr>
                <a:schemeClr val="dk1"/>
              </a:buClr>
              <a:buSzPct val="75000"/>
              <a:buFont typeface="Noto Sans Symbols"/>
              <a:buChar char="▪"/>
              <a:defRPr sz="2400" b="0" i="0" u="none" strike="noStrike" cap="none">
                <a:solidFill>
                  <a:schemeClr val="dk1"/>
                </a:solidFill>
                <a:latin typeface="Arial"/>
                <a:ea typeface="Arial"/>
                <a:cs typeface="Arial"/>
                <a:sym typeface="Arial"/>
              </a:defRPr>
            </a:lvl4pPr>
            <a:lvl5pPr marL="2057400" marR="0" lvl="4" indent="-114300" algn="l" rtl="0">
              <a:spcBef>
                <a:spcPts val="480"/>
              </a:spcBef>
              <a:spcAft>
                <a:spcPts val="0"/>
              </a:spcAft>
              <a:buClr>
                <a:schemeClr val="dk1"/>
              </a:buClr>
              <a:buSzPct val="75000"/>
              <a:buFont typeface="Arial"/>
              <a:buChar char="•"/>
              <a:defRPr sz="2400" b="0" i="0" u="none" strike="noStrike" cap="none">
                <a:solidFill>
                  <a:schemeClr val="dk1"/>
                </a:solidFill>
                <a:latin typeface="Arial"/>
                <a:ea typeface="Arial"/>
                <a:cs typeface="Arial"/>
                <a:sym typeface="Arial"/>
              </a:defRPr>
            </a:lvl5pPr>
            <a:lvl6pPr marL="2514600" marR="0" lvl="5"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6pPr>
            <a:lvl7pPr marL="2971800" marR="0" lvl="6"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7pPr>
            <a:lvl8pPr marL="3429000" marR="0" lvl="7"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8pPr>
            <a:lvl9pPr marL="3886200" marR="0" lvl="8"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247650" y="120650"/>
            <a:ext cx="8642349" cy="1143000"/>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400" b="0" i="0" u="none" strike="noStrike" cap="none">
                <a:solidFill>
                  <a:srgbClr val="00539B"/>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
        <p:nvSpPr>
          <p:cNvPr id="39" name="Shape 39"/>
          <p:cNvSpPr txBox="1">
            <a:spLocks noGrp="1"/>
          </p:cNvSpPr>
          <p:nvPr>
            <p:ph type="body" idx="1"/>
          </p:nvPr>
        </p:nvSpPr>
        <p:spPr>
          <a:xfrm>
            <a:off x="254000" y="1587500"/>
            <a:ext cx="8616949" cy="4548187"/>
          </a:xfrm>
          <a:prstGeom prst="rect">
            <a:avLst/>
          </a:prstGeom>
          <a:noFill/>
          <a:ln>
            <a:noFill/>
          </a:ln>
        </p:spPr>
        <p:txBody>
          <a:bodyPr lIns="91425" tIns="91425" rIns="91425" bIns="91425" anchor="t" anchorCtr="0"/>
          <a:lstStyle>
            <a:lvl1pPr marL="290513" marR="0" lvl="0" indent="-87313" algn="l" rtl="0">
              <a:spcBef>
                <a:spcPts val="640"/>
              </a:spcBef>
              <a:spcAft>
                <a:spcPts val="0"/>
              </a:spcAft>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52400" algn="l" rtl="0">
              <a:spcBef>
                <a:spcPts val="560"/>
              </a:spcBef>
              <a:spcAft>
                <a:spcPts val="0"/>
              </a:spcAft>
              <a:buClr>
                <a:schemeClr val="dk1"/>
              </a:buClr>
              <a:buSzPct val="75000"/>
              <a:buFont typeface="Noto Sans Symbols"/>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14300" algn="l" rtl="0">
              <a:spcBef>
                <a:spcPts val="480"/>
              </a:spcBef>
              <a:spcAft>
                <a:spcPts val="0"/>
              </a:spcAft>
              <a:buClr>
                <a:schemeClr val="dk1"/>
              </a:buClr>
              <a:buSzPct val="75000"/>
              <a:buFont typeface="Noto Sans Symbols"/>
              <a:buChar char="▪"/>
              <a:defRPr sz="2400" b="0" i="0" u="none" strike="noStrike" cap="none">
                <a:solidFill>
                  <a:schemeClr val="dk1"/>
                </a:solidFill>
                <a:latin typeface="Arial"/>
                <a:ea typeface="Arial"/>
                <a:cs typeface="Arial"/>
                <a:sym typeface="Arial"/>
              </a:defRPr>
            </a:lvl4pPr>
            <a:lvl5pPr marL="2057400" marR="0" lvl="4" indent="-114300" algn="l" rtl="0">
              <a:spcBef>
                <a:spcPts val="480"/>
              </a:spcBef>
              <a:spcAft>
                <a:spcPts val="0"/>
              </a:spcAft>
              <a:buClr>
                <a:schemeClr val="dk1"/>
              </a:buClr>
              <a:buSzPct val="75000"/>
              <a:buFont typeface="Arial"/>
              <a:buChar char="•"/>
              <a:defRPr sz="2400" b="0" i="0" u="none" strike="noStrike" cap="none">
                <a:solidFill>
                  <a:schemeClr val="dk1"/>
                </a:solidFill>
                <a:latin typeface="Arial"/>
                <a:ea typeface="Arial"/>
                <a:cs typeface="Arial"/>
                <a:sym typeface="Arial"/>
              </a:defRPr>
            </a:lvl5pPr>
            <a:lvl6pPr marL="2514600" marR="0" lvl="5"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6pPr>
            <a:lvl7pPr marL="2971800" marR="0" lvl="6"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7pPr>
            <a:lvl8pPr marL="3429000" marR="0" lvl="7"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8pPr>
            <a:lvl9pPr marL="3886200" marR="0" lvl="8"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247650" y="120650"/>
            <a:ext cx="8642349" cy="1143000"/>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400" b="0" i="0" u="none" strike="noStrike" cap="none">
                <a:solidFill>
                  <a:srgbClr val="00539B"/>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
        <p:nvSpPr>
          <p:cNvPr id="42" name="Shape 42"/>
          <p:cNvSpPr txBox="1">
            <a:spLocks noGrp="1"/>
          </p:cNvSpPr>
          <p:nvPr>
            <p:ph type="body" idx="1"/>
          </p:nvPr>
        </p:nvSpPr>
        <p:spPr>
          <a:xfrm>
            <a:off x="254000" y="1587500"/>
            <a:ext cx="4232275" cy="4548187"/>
          </a:xfrm>
          <a:prstGeom prst="rect">
            <a:avLst/>
          </a:prstGeom>
          <a:noFill/>
          <a:ln>
            <a:noFill/>
          </a:ln>
        </p:spPr>
        <p:txBody>
          <a:bodyPr lIns="91425" tIns="91425" rIns="91425" bIns="91425" anchor="t" anchorCtr="0"/>
          <a:lstStyle>
            <a:lvl1pPr marL="290513" marR="0" lvl="0" indent="-112713" algn="l" rtl="0">
              <a:spcBef>
                <a:spcPts val="560"/>
              </a:spcBef>
              <a:spcAft>
                <a:spcPts val="0"/>
              </a:spcAft>
              <a:buClr>
                <a:schemeClr val="dk1"/>
              </a:buClr>
              <a:buSzPct val="100000"/>
              <a:buFont typeface="Arial"/>
              <a:buChar char="•"/>
              <a:defRPr sz="2800" b="0" i="0" u="none" strike="noStrike" cap="none">
                <a:solidFill>
                  <a:schemeClr val="dk1"/>
                </a:solidFill>
                <a:latin typeface="Arial"/>
                <a:ea typeface="Arial"/>
                <a:cs typeface="Arial"/>
                <a:sym typeface="Arial"/>
              </a:defRPr>
            </a:lvl1pPr>
            <a:lvl2pPr marL="742950" marR="0" lvl="1" indent="-171450" algn="l" rtl="0">
              <a:spcBef>
                <a:spcPts val="480"/>
              </a:spcBef>
              <a:spcAft>
                <a:spcPts val="0"/>
              </a:spcAft>
              <a:buClr>
                <a:schemeClr val="dk1"/>
              </a:buClr>
              <a:buSzPct val="75000"/>
              <a:buFont typeface="Noto Sans Symbols"/>
              <a:buChar char="▪"/>
              <a:defRPr sz="2400" b="0" i="0" u="none" strike="noStrike" cap="none">
                <a:solidFill>
                  <a:schemeClr val="dk1"/>
                </a:solidFill>
                <a:latin typeface="Arial"/>
                <a:ea typeface="Arial"/>
                <a:cs typeface="Arial"/>
                <a:sym typeface="Arial"/>
              </a:defRPr>
            </a:lvl2pPr>
            <a:lvl3pPr marL="1143000" marR="0" lvl="2" indent="-1016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3pPr>
            <a:lvl4pPr marL="1600200" marR="0" lvl="3" indent="-142875" algn="l" rtl="0">
              <a:spcBef>
                <a:spcPts val="360"/>
              </a:spcBef>
              <a:spcAft>
                <a:spcPts val="0"/>
              </a:spcAft>
              <a:buClr>
                <a:schemeClr val="dk1"/>
              </a:buClr>
              <a:buSzPct val="75000"/>
              <a:buFont typeface="Noto Sans Symbols"/>
              <a:buChar char="▪"/>
              <a:defRPr sz="1800" b="0" i="0" u="none" strike="noStrike" cap="none">
                <a:solidFill>
                  <a:schemeClr val="dk1"/>
                </a:solidFill>
                <a:latin typeface="Arial"/>
                <a:ea typeface="Arial"/>
                <a:cs typeface="Arial"/>
                <a:sym typeface="Arial"/>
              </a:defRPr>
            </a:lvl4pPr>
            <a:lvl5pPr marL="2057400" marR="0" lvl="4" indent="-142875" algn="l" rtl="0">
              <a:spcBef>
                <a:spcPts val="360"/>
              </a:spcBef>
              <a:spcAft>
                <a:spcPts val="0"/>
              </a:spcAft>
              <a:buClr>
                <a:schemeClr val="dk1"/>
              </a:buClr>
              <a:buSzPct val="75000"/>
              <a:buFont typeface="Arial"/>
              <a:buChar char="•"/>
              <a:defRPr sz="1800" b="0" i="0" u="none" strike="noStrike" cap="none">
                <a:solidFill>
                  <a:schemeClr val="dk1"/>
                </a:solidFill>
                <a:latin typeface="Arial"/>
                <a:ea typeface="Arial"/>
                <a:cs typeface="Arial"/>
                <a:sym typeface="Arial"/>
              </a:defRPr>
            </a:lvl5pPr>
            <a:lvl6pPr marL="2514600" marR="0" lvl="5" indent="-142875" algn="l" rtl="0">
              <a:spcBef>
                <a:spcPts val="360"/>
              </a:spcBef>
              <a:spcAft>
                <a:spcPts val="0"/>
              </a:spcAft>
              <a:buClr>
                <a:srgbClr val="003366"/>
              </a:buClr>
              <a:buSzPct val="75000"/>
              <a:buFont typeface="Times New Roman"/>
              <a:buChar char="•"/>
              <a:defRPr sz="1800" b="0" i="0" u="none" strike="noStrike" cap="none">
                <a:solidFill>
                  <a:srgbClr val="003366"/>
                </a:solidFill>
                <a:latin typeface="Times New Roman"/>
                <a:ea typeface="Times New Roman"/>
                <a:cs typeface="Times New Roman"/>
                <a:sym typeface="Times New Roman"/>
              </a:defRPr>
            </a:lvl6pPr>
            <a:lvl7pPr marL="2971800" marR="0" lvl="6" indent="-142875" algn="l" rtl="0">
              <a:spcBef>
                <a:spcPts val="360"/>
              </a:spcBef>
              <a:spcAft>
                <a:spcPts val="0"/>
              </a:spcAft>
              <a:buClr>
                <a:srgbClr val="003366"/>
              </a:buClr>
              <a:buSzPct val="75000"/>
              <a:buFont typeface="Times New Roman"/>
              <a:buChar char="•"/>
              <a:defRPr sz="1800" b="0" i="0" u="none" strike="noStrike" cap="none">
                <a:solidFill>
                  <a:srgbClr val="003366"/>
                </a:solidFill>
                <a:latin typeface="Times New Roman"/>
                <a:ea typeface="Times New Roman"/>
                <a:cs typeface="Times New Roman"/>
                <a:sym typeface="Times New Roman"/>
              </a:defRPr>
            </a:lvl7pPr>
            <a:lvl8pPr marL="3429000" marR="0" lvl="7" indent="-142875" algn="l" rtl="0">
              <a:spcBef>
                <a:spcPts val="360"/>
              </a:spcBef>
              <a:spcAft>
                <a:spcPts val="0"/>
              </a:spcAft>
              <a:buClr>
                <a:srgbClr val="003366"/>
              </a:buClr>
              <a:buSzPct val="75000"/>
              <a:buFont typeface="Times New Roman"/>
              <a:buChar char="•"/>
              <a:defRPr sz="1800" b="0" i="0" u="none" strike="noStrike" cap="none">
                <a:solidFill>
                  <a:srgbClr val="003366"/>
                </a:solidFill>
                <a:latin typeface="Times New Roman"/>
                <a:ea typeface="Times New Roman"/>
                <a:cs typeface="Times New Roman"/>
                <a:sym typeface="Times New Roman"/>
              </a:defRPr>
            </a:lvl8pPr>
            <a:lvl9pPr marL="3886200" marR="0" lvl="8" indent="-142875" algn="l" rtl="0">
              <a:spcBef>
                <a:spcPts val="360"/>
              </a:spcBef>
              <a:spcAft>
                <a:spcPts val="0"/>
              </a:spcAft>
              <a:buClr>
                <a:srgbClr val="003366"/>
              </a:buClr>
              <a:buSzPct val="75000"/>
              <a:buFont typeface="Times New Roman"/>
              <a:buChar char="•"/>
              <a:defRPr sz="1800" b="0" i="0" u="none" strike="noStrike" cap="none">
                <a:solidFill>
                  <a:srgbClr val="003366"/>
                </a:solidFill>
                <a:latin typeface="Times New Roman"/>
                <a:ea typeface="Times New Roman"/>
                <a:cs typeface="Times New Roman"/>
                <a:sym typeface="Times New Roman"/>
              </a:defRPr>
            </a:lvl9pPr>
          </a:lstStyle>
          <a:p>
            <a:endParaRPr/>
          </a:p>
        </p:txBody>
      </p:sp>
      <p:sp>
        <p:nvSpPr>
          <p:cNvPr id="43" name="Shape 43"/>
          <p:cNvSpPr txBox="1">
            <a:spLocks noGrp="1"/>
          </p:cNvSpPr>
          <p:nvPr>
            <p:ph type="body" idx="2"/>
          </p:nvPr>
        </p:nvSpPr>
        <p:spPr>
          <a:xfrm>
            <a:off x="4638675" y="1587500"/>
            <a:ext cx="4232275" cy="4548187"/>
          </a:xfrm>
          <a:prstGeom prst="rect">
            <a:avLst/>
          </a:prstGeom>
          <a:noFill/>
          <a:ln>
            <a:noFill/>
          </a:ln>
        </p:spPr>
        <p:txBody>
          <a:bodyPr lIns="91425" tIns="91425" rIns="91425" bIns="91425" anchor="t" anchorCtr="0"/>
          <a:lstStyle>
            <a:lvl1pPr marL="290513" marR="0" lvl="0" indent="-112713" algn="l" rtl="0">
              <a:spcBef>
                <a:spcPts val="560"/>
              </a:spcBef>
              <a:spcAft>
                <a:spcPts val="0"/>
              </a:spcAft>
              <a:buClr>
                <a:schemeClr val="dk1"/>
              </a:buClr>
              <a:buSzPct val="100000"/>
              <a:buFont typeface="Arial"/>
              <a:buChar char="•"/>
              <a:defRPr sz="2800" b="0" i="0" u="none" strike="noStrike" cap="none">
                <a:solidFill>
                  <a:schemeClr val="dk1"/>
                </a:solidFill>
                <a:latin typeface="Arial"/>
                <a:ea typeface="Arial"/>
                <a:cs typeface="Arial"/>
                <a:sym typeface="Arial"/>
              </a:defRPr>
            </a:lvl1pPr>
            <a:lvl2pPr marL="742950" marR="0" lvl="1" indent="-171450" algn="l" rtl="0">
              <a:spcBef>
                <a:spcPts val="480"/>
              </a:spcBef>
              <a:spcAft>
                <a:spcPts val="0"/>
              </a:spcAft>
              <a:buClr>
                <a:schemeClr val="dk1"/>
              </a:buClr>
              <a:buSzPct val="75000"/>
              <a:buFont typeface="Noto Sans Symbols"/>
              <a:buChar char="▪"/>
              <a:defRPr sz="2400" b="0" i="0" u="none" strike="noStrike" cap="none">
                <a:solidFill>
                  <a:schemeClr val="dk1"/>
                </a:solidFill>
                <a:latin typeface="Arial"/>
                <a:ea typeface="Arial"/>
                <a:cs typeface="Arial"/>
                <a:sym typeface="Arial"/>
              </a:defRPr>
            </a:lvl2pPr>
            <a:lvl3pPr marL="1143000" marR="0" lvl="2" indent="-1016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3pPr>
            <a:lvl4pPr marL="1600200" marR="0" lvl="3" indent="-142875" algn="l" rtl="0">
              <a:spcBef>
                <a:spcPts val="360"/>
              </a:spcBef>
              <a:spcAft>
                <a:spcPts val="0"/>
              </a:spcAft>
              <a:buClr>
                <a:schemeClr val="dk1"/>
              </a:buClr>
              <a:buSzPct val="75000"/>
              <a:buFont typeface="Noto Sans Symbols"/>
              <a:buChar char="▪"/>
              <a:defRPr sz="1800" b="0" i="0" u="none" strike="noStrike" cap="none">
                <a:solidFill>
                  <a:schemeClr val="dk1"/>
                </a:solidFill>
                <a:latin typeface="Arial"/>
                <a:ea typeface="Arial"/>
                <a:cs typeface="Arial"/>
                <a:sym typeface="Arial"/>
              </a:defRPr>
            </a:lvl4pPr>
            <a:lvl5pPr marL="2057400" marR="0" lvl="4" indent="-142875" algn="l" rtl="0">
              <a:spcBef>
                <a:spcPts val="360"/>
              </a:spcBef>
              <a:spcAft>
                <a:spcPts val="0"/>
              </a:spcAft>
              <a:buClr>
                <a:schemeClr val="dk1"/>
              </a:buClr>
              <a:buSzPct val="75000"/>
              <a:buFont typeface="Arial"/>
              <a:buChar char="•"/>
              <a:defRPr sz="1800" b="0" i="0" u="none" strike="noStrike" cap="none">
                <a:solidFill>
                  <a:schemeClr val="dk1"/>
                </a:solidFill>
                <a:latin typeface="Arial"/>
                <a:ea typeface="Arial"/>
                <a:cs typeface="Arial"/>
                <a:sym typeface="Arial"/>
              </a:defRPr>
            </a:lvl5pPr>
            <a:lvl6pPr marL="2514600" marR="0" lvl="5" indent="-142875" algn="l" rtl="0">
              <a:spcBef>
                <a:spcPts val="360"/>
              </a:spcBef>
              <a:spcAft>
                <a:spcPts val="0"/>
              </a:spcAft>
              <a:buClr>
                <a:srgbClr val="003366"/>
              </a:buClr>
              <a:buSzPct val="75000"/>
              <a:buFont typeface="Times New Roman"/>
              <a:buChar char="•"/>
              <a:defRPr sz="1800" b="0" i="0" u="none" strike="noStrike" cap="none">
                <a:solidFill>
                  <a:srgbClr val="003366"/>
                </a:solidFill>
                <a:latin typeface="Times New Roman"/>
                <a:ea typeface="Times New Roman"/>
                <a:cs typeface="Times New Roman"/>
                <a:sym typeface="Times New Roman"/>
              </a:defRPr>
            </a:lvl6pPr>
            <a:lvl7pPr marL="2971800" marR="0" lvl="6" indent="-142875" algn="l" rtl="0">
              <a:spcBef>
                <a:spcPts val="360"/>
              </a:spcBef>
              <a:spcAft>
                <a:spcPts val="0"/>
              </a:spcAft>
              <a:buClr>
                <a:srgbClr val="003366"/>
              </a:buClr>
              <a:buSzPct val="75000"/>
              <a:buFont typeface="Times New Roman"/>
              <a:buChar char="•"/>
              <a:defRPr sz="1800" b="0" i="0" u="none" strike="noStrike" cap="none">
                <a:solidFill>
                  <a:srgbClr val="003366"/>
                </a:solidFill>
                <a:latin typeface="Times New Roman"/>
                <a:ea typeface="Times New Roman"/>
                <a:cs typeface="Times New Roman"/>
                <a:sym typeface="Times New Roman"/>
              </a:defRPr>
            </a:lvl7pPr>
            <a:lvl8pPr marL="3429000" marR="0" lvl="7" indent="-142875" algn="l" rtl="0">
              <a:spcBef>
                <a:spcPts val="360"/>
              </a:spcBef>
              <a:spcAft>
                <a:spcPts val="0"/>
              </a:spcAft>
              <a:buClr>
                <a:srgbClr val="003366"/>
              </a:buClr>
              <a:buSzPct val="75000"/>
              <a:buFont typeface="Times New Roman"/>
              <a:buChar char="•"/>
              <a:defRPr sz="1800" b="0" i="0" u="none" strike="noStrike" cap="none">
                <a:solidFill>
                  <a:srgbClr val="003366"/>
                </a:solidFill>
                <a:latin typeface="Times New Roman"/>
                <a:ea typeface="Times New Roman"/>
                <a:cs typeface="Times New Roman"/>
                <a:sym typeface="Times New Roman"/>
              </a:defRPr>
            </a:lvl8pPr>
            <a:lvl9pPr marL="3886200" marR="0" lvl="8" indent="-142875" algn="l" rtl="0">
              <a:spcBef>
                <a:spcPts val="360"/>
              </a:spcBef>
              <a:spcAft>
                <a:spcPts val="0"/>
              </a:spcAft>
              <a:buClr>
                <a:srgbClr val="003366"/>
              </a:buClr>
              <a:buSzPct val="75000"/>
              <a:buFont typeface="Times New Roman"/>
              <a:buChar char="•"/>
              <a:defRPr sz="1800" b="0" i="0" u="none" strike="noStrike" cap="none">
                <a:solidFill>
                  <a:srgbClr val="003366"/>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400" b="0" i="0" u="none" strike="noStrike" cap="none">
                <a:solidFill>
                  <a:srgbClr val="00539B"/>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
        <p:nvSpPr>
          <p:cNvPr id="46" name="Shape 46"/>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Arial"/>
              <a:buNone/>
              <a:defRPr sz="2400" b="1" i="0" u="none" strike="noStrike" cap="none">
                <a:solidFill>
                  <a:schemeClr val="dk1"/>
                </a:solidFill>
                <a:latin typeface="Arial"/>
                <a:ea typeface="Arial"/>
                <a:cs typeface="Arial"/>
                <a:sym typeface="Arial"/>
              </a:defRPr>
            </a:lvl1pPr>
            <a:lvl2pPr marL="457200" marR="0" lvl="1" indent="0" algn="l" rtl="0">
              <a:spcBef>
                <a:spcPts val="400"/>
              </a:spcBef>
              <a:spcAft>
                <a:spcPts val="0"/>
              </a:spcAft>
              <a:buClr>
                <a:schemeClr val="dk1"/>
              </a:buClr>
              <a:buFont typeface="Noto Sans Symbols"/>
              <a:buNone/>
              <a:defRPr sz="2000" b="1" i="0" u="none" strike="noStrike" cap="none">
                <a:solidFill>
                  <a:schemeClr val="dk1"/>
                </a:solidFill>
                <a:latin typeface="Arial"/>
                <a:ea typeface="Arial"/>
                <a:cs typeface="Arial"/>
                <a:sym typeface="Arial"/>
              </a:defRPr>
            </a:lvl2pPr>
            <a:lvl3pPr marL="914400" marR="0" lvl="2" indent="0" algn="l" rtl="0">
              <a:spcBef>
                <a:spcPts val="360"/>
              </a:spcBef>
              <a:spcAft>
                <a:spcPts val="0"/>
              </a:spcAft>
              <a:buClr>
                <a:schemeClr val="dk1"/>
              </a:buClr>
              <a:buFont typeface="Arial"/>
              <a:buNone/>
              <a:defRPr sz="1800" b="1" i="0" u="none" strike="noStrike" cap="none">
                <a:solidFill>
                  <a:schemeClr val="dk1"/>
                </a:solidFill>
                <a:latin typeface="Arial"/>
                <a:ea typeface="Arial"/>
                <a:cs typeface="Arial"/>
                <a:sym typeface="Arial"/>
              </a:defRPr>
            </a:lvl3pPr>
            <a:lvl4pPr marL="1371600" marR="0" lvl="3" indent="0" algn="l" rtl="0">
              <a:spcBef>
                <a:spcPts val="320"/>
              </a:spcBef>
              <a:spcAft>
                <a:spcPts val="0"/>
              </a:spcAft>
              <a:buClr>
                <a:schemeClr val="dk1"/>
              </a:buClr>
              <a:buFont typeface="Noto Sans Symbols"/>
              <a:buNone/>
              <a:defRPr sz="1600" b="1" i="0" u="none" strike="noStrike" cap="none">
                <a:solidFill>
                  <a:schemeClr val="dk1"/>
                </a:solidFill>
                <a:latin typeface="Arial"/>
                <a:ea typeface="Arial"/>
                <a:cs typeface="Arial"/>
                <a:sym typeface="Arial"/>
              </a:defRPr>
            </a:lvl4pPr>
            <a:lvl5pPr marL="1828800" marR="0" lvl="4"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5pPr>
            <a:lvl6pPr marL="2286000" marR="0" lvl="5" indent="0" algn="l" rtl="0">
              <a:spcBef>
                <a:spcPts val="320"/>
              </a:spcBef>
              <a:spcAft>
                <a:spcPts val="0"/>
              </a:spcAft>
              <a:buClr>
                <a:srgbClr val="003366"/>
              </a:buClr>
              <a:buFont typeface="Times New Roman"/>
              <a:buNone/>
              <a:defRPr sz="1600" b="1" i="0" u="none" strike="noStrike" cap="none">
                <a:solidFill>
                  <a:srgbClr val="003366"/>
                </a:solidFill>
                <a:latin typeface="Times New Roman"/>
                <a:ea typeface="Times New Roman"/>
                <a:cs typeface="Times New Roman"/>
                <a:sym typeface="Times New Roman"/>
              </a:defRPr>
            </a:lvl6pPr>
            <a:lvl7pPr marL="2743200" marR="0" lvl="6" indent="0" algn="l" rtl="0">
              <a:spcBef>
                <a:spcPts val="320"/>
              </a:spcBef>
              <a:spcAft>
                <a:spcPts val="0"/>
              </a:spcAft>
              <a:buClr>
                <a:srgbClr val="003366"/>
              </a:buClr>
              <a:buFont typeface="Times New Roman"/>
              <a:buNone/>
              <a:defRPr sz="1600" b="1" i="0" u="none" strike="noStrike" cap="none">
                <a:solidFill>
                  <a:srgbClr val="003366"/>
                </a:solidFill>
                <a:latin typeface="Times New Roman"/>
                <a:ea typeface="Times New Roman"/>
                <a:cs typeface="Times New Roman"/>
                <a:sym typeface="Times New Roman"/>
              </a:defRPr>
            </a:lvl7pPr>
            <a:lvl8pPr marL="3200400" marR="0" lvl="7" indent="0" algn="l" rtl="0">
              <a:spcBef>
                <a:spcPts val="320"/>
              </a:spcBef>
              <a:spcAft>
                <a:spcPts val="0"/>
              </a:spcAft>
              <a:buClr>
                <a:srgbClr val="003366"/>
              </a:buClr>
              <a:buFont typeface="Times New Roman"/>
              <a:buNone/>
              <a:defRPr sz="1600" b="1" i="0" u="none" strike="noStrike" cap="none">
                <a:solidFill>
                  <a:srgbClr val="003366"/>
                </a:solidFill>
                <a:latin typeface="Times New Roman"/>
                <a:ea typeface="Times New Roman"/>
                <a:cs typeface="Times New Roman"/>
                <a:sym typeface="Times New Roman"/>
              </a:defRPr>
            </a:lvl8pPr>
            <a:lvl9pPr marL="3657600" marR="0" lvl="8" indent="0" algn="l" rtl="0">
              <a:spcBef>
                <a:spcPts val="320"/>
              </a:spcBef>
              <a:spcAft>
                <a:spcPts val="0"/>
              </a:spcAft>
              <a:buClr>
                <a:srgbClr val="003366"/>
              </a:buClr>
              <a:buFont typeface="Times New Roman"/>
              <a:buNone/>
              <a:defRPr sz="1600" b="1" i="0" u="none" strike="noStrike" cap="none">
                <a:solidFill>
                  <a:srgbClr val="003366"/>
                </a:solidFill>
                <a:latin typeface="Times New Roman"/>
                <a:ea typeface="Times New Roman"/>
                <a:cs typeface="Times New Roman"/>
                <a:sym typeface="Times New Roman"/>
              </a:defRPr>
            </a:lvl9pPr>
          </a:lstStyle>
          <a:p>
            <a:endParaRPr/>
          </a:p>
        </p:txBody>
      </p:sp>
      <p:sp>
        <p:nvSpPr>
          <p:cNvPr id="47" name="Shape 47"/>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290513" marR="0" lvl="0" indent="-138113"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190500" algn="l" rtl="0">
              <a:spcBef>
                <a:spcPts val="400"/>
              </a:spcBef>
              <a:spcAft>
                <a:spcPts val="0"/>
              </a:spcAft>
              <a:buClr>
                <a:schemeClr val="dk1"/>
              </a:buClr>
              <a:buSzPct val="75000"/>
              <a:buFont typeface="Noto Sans Symbols"/>
              <a:buChar char="▪"/>
              <a:defRPr sz="2000" b="0" i="0" u="none" strike="noStrike" cap="none">
                <a:solidFill>
                  <a:schemeClr val="dk1"/>
                </a:solidFill>
                <a:latin typeface="Arial"/>
                <a:ea typeface="Arial"/>
                <a:cs typeface="Arial"/>
                <a:sym typeface="Arial"/>
              </a:defRPr>
            </a:lvl2pPr>
            <a:lvl3pPr marL="1143000" marR="0" lvl="2" indent="-114300"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3pPr>
            <a:lvl4pPr marL="1600200" marR="0" lvl="3" indent="-152400" algn="l" rtl="0">
              <a:spcBef>
                <a:spcPts val="320"/>
              </a:spcBef>
              <a:spcAft>
                <a:spcPts val="0"/>
              </a:spcAft>
              <a:buClr>
                <a:schemeClr val="dk1"/>
              </a:buClr>
              <a:buSzPct val="75000"/>
              <a:buFont typeface="Noto Sans Symbols"/>
              <a:buChar char="▪"/>
              <a:defRPr sz="1600" b="0" i="0" u="none" strike="noStrike" cap="none">
                <a:solidFill>
                  <a:schemeClr val="dk1"/>
                </a:solidFill>
                <a:latin typeface="Arial"/>
                <a:ea typeface="Arial"/>
                <a:cs typeface="Arial"/>
                <a:sym typeface="Arial"/>
              </a:defRPr>
            </a:lvl4pPr>
            <a:lvl5pPr marL="2057400" marR="0" lvl="4" indent="-152400" algn="l" rtl="0">
              <a:spcBef>
                <a:spcPts val="320"/>
              </a:spcBef>
              <a:spcAft>
                <a:spcPts val="0"/>
              </a:spcAft>
              <a:buClr>
                <a:schemeClr val="dk1"/>
              </a:buClr>
              <a:buSzPct val="75000"/>
              <a:buFont typeface="Arial"/>
              <a:buChar char="•"/>
              <a:defRPr sz="1600" b="0" i="0" u="none" strike="noStrike" cap="none">
                <a:solidFill>
                  <a:schemeClr val="dk1"/>
                </a:solidFill>
                <a:latin typeface="Arial"/>
                <a:ea typeface="Arial"/>
                <a:cs typeface="Arial"/>
                <a:sym typeface="Arial"/>
              </a:defRPr>
            </a:lvl5pPr>
            <a:lvl6pPr marL="2514600" marR="0" lvl="5" indent="-152400" algn="l" rtl="0">
              <a:spcBef>
                <a:spcPts val="320"/>
              </a:spcBef>
              <a:spcAft>
                <a:spcPts val="0"/>
              </a:spcAft>
              <a:buClr>
                <a:srgbClr val="003366"/>
              </a:buClr>
              <a:buSzPct val="75000"/>
              <a:buFont typeface="Times New Roman"/>
              <a:buChar char="•"/>
              <a:defRPr sz="1600" b="0" i="0" u="none" strike="noStrike" cap="none">
                <a:solidFill>
                  <a:srgbClr val="003366"/>
                </a:solidFill>
                <a:latin typeface="Times New Roman"/>
                <a:ea typeface="Times New Roman"/>
                <a:cs typeface="Times New Roman"/>
                <a:sym typeface="Times New Roman"/>
              </a:defRPr>
            </a:lvl6pPr>
            <a:lvl7pPr marL="2971800" marR="0" lvl="6" indent="-152400" algn="l" rtl="0">
              <a:spcBef>
                <a:spcPts val="320"/>
              </a:spcBef>
              <a:spcAft>
                <a:spcPts val="0"/>
              </a:spcAft>
              <a:buClr>
                <a:srgbClr val="003366"/>
              </a:buClr>
              <a:buSzPct val="75000"/>
              <a:buFont typeface="Times New Roman"/>
              <a:buChar char="•"/>
              <a:defRPr sz="1600" b="0" i="0" u="none" strike="noStrike" cap="none">
                <a:solidFill>
                  <a:srgbClr val="003366"/>
                </a:solidFill>
                <a:latin typeface="Times New Roman"/>
                <a:ea typeface="Times New Roman"/>
                <a:cs typeface="Times New Roman"/>
                <a:sym typeface="Times New Roman"/>
              </a:defRPr>
            </a:lvl7pPr>
            <a:lvl8pPr marL="3429000" marR="0" lvl="7" indent="-152400" algn="l" rtl="0">
              <a:spcBef>
                <a:spcPts val="320"/>
              </a:spcBef>
              <a:spcAft>
                <a:spcPts val="0"/>
              </a:spcAft>
              <a:buClr>
                <a:srgbClr val="003366"/>
              </a:buClr>
              <a:buSzPct val="75000"/>
              <a:buFont typeface="Times New Roman"/>
              <a:buChar char="•"/>
              <a:defRPr sz="1600" b="0" i="0" u="none" strike="noStrike" cap="none">
                <a:solidFill>
                  <a:srgbClr val="003366"/>
                </a:solidFill>
                <a:latin typeface="Times New Roman"/>
                <a:ea typeface="Times New Roman"/>
                <a:cs typeface="Times New Roman"/>
                <a:sym typeface="Times New Roman"/>
              </a:defRPr>
            </a:lvl8pPr>
            <a:lvl9pPr marL="3886200" marR="0" lvl="8" indent="-152400" algn="l" rtl="0">
              <a:spcBef>
                <a:spcPts val="320"/>
              </a:spcBef>
              <a:spcAft>
                <a:spcPts val="0"/>
              </a:spcAft>
              <a:buClr>
                <a:srgbClr val="003366"/>
              </a:buClr>
              <a:buSzPct val="75000"/>
              <a:buFont typeface="Times New Roman"/>
              <a:buChar char="•"/>
              <a:defRPr sz="1600" b="0" i="0" u="none" strike="noStrike" cap="none">
                <a:solidFill>
                  <a:srgbClr val="003366"/>
                </a:solidFill>
                <a:latin typeface="Times New Roman"/>
                <a:ea typeface="Times New Roman"/>
                <a:cs typeface="Times New Roman"/>
                <a:sym typeface="Times New Roman"/>
              </a:defRPr>
            </a:lvl9pPr>
          </a:lstStyle>
          <a:p>
            <a:endParaRPr/>
          </a:p>
        </p:txBody>
      </p:sp>
      <p:sp>
        <p:nvSpPr>
          <p:cNvPr id="48" name="Shape 48"/>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Arial"/>
              <a:buNone/>
              <a:defRPr sz="2400" b="1" i="0" u="none" strike="noStrike" cap="none">
                <a:solidFill>
                  <a:schemeClr val="dk1"/>
                </a:solidFill>
                <a:latin typeface="Arial"/>
                <a:ea typeface="Arial"/>
                <a:cs typeface="Arial"/>
                <a:sym typeface="Arial"/>
              </a:defRPr>
            </a:lvl1pPr>
            <a:lvl2pPr marL="457200" marR="0" lvl="1" indent="0" algn="l" rtl="0">
              <a:spcBef>
                <a:spcPts val="400"/>
              </a:spcBef>
              <a:spcAft>
                <a:spcPts val="0"/>
              </a:spcAft>
              <a:buClr>
                <a:schemeClr val="dk1"/>
              </a:buClr>
              <a:buFont typeface="Noto Sans Symbols"/>
              <a:buNone/>
              <a:defRPr sz="2000" b="1" i="0" u="none" strike="noStrike" cap="none">
                <a:solidFill>
                  <a:schemeClr val="dk1"/>
                </a:solidFill>
                <a:latin typeface="Arial"/>
                <a:ea typeface="Arial"/>
                <a:cs typeface="Arial"/>
                <a:sym typeface="Arial"/>
              </a:defRPr>
            </a:lvl2pPr>
            <a:lvl3pPr marL="914400" marR="0" lvl="2" indent="0" algn="l" rtl="0">
              <a:spcBef>
                <a:spcPts val="360"/>
              </a:spcBef>
              <a:spcAft>
                <a:spcPts val="0"/>
              </a:spcAft>
              <a:buClr>
                <a:schemeClr val="dk1"/>
              </a:buClr>
              <a:buFont typeface="Arial"/>
              <a:buNone/>
              <a:defRPr sz="1800" b="1" i="0" u="none" strike="noStrike" cap="none">
                <a:solidFill>
                  <a:schemeClr val="dk1"/>
                </a:solidFill>
                <a:latin typeface="Arial"/>
                <a:ea typeface="Arial"/>
                <a:cs typeface="Arial"/>
                <a:sym typeface="Arial"/>
              </a:defRPr>
            </a:lvl3pPr>
            <a:lvl4pPr marL="1371600" marR="0" lvl="3" indent="0" algn="l" rtl="0">
              <a:spcBef>
                <a:spcPts val="320"/>
              </a:spcBef>
              <a:spcAft>
                <a:spcPts val="0"/>
              </a:spcAft>
              <a:buClr>
                <a:schemeClr val="dk1"/>
              </a:buClr>
              <a:buFont typeface="Noto Sans Symbols"/>
              <a:buNone/>
              <a:defRPr sz="1600" b="1" i="0" u="none" strike="noStrike" cap="none">
                <a:solidFill>
                  <a:schemeClr val="dk1"/>
                </a:solidFill>
                <a:latin typeface="Arial"/>
                <a:ea typeface="Arial"/>
                <a:cs typeface="Arial"/>
                <a:sym typeface="Arial"/>
              </a:defRPr>
            </a:lvl4pPr>
            <a:lvl5pPr marL="1828800" marR="0" lvl="4"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5pPr>
            <a:lvl6pPr marL="2286000" marR="0" lvl="5" indent="0" algn="l" rtl="0">
              <a:spcBef>
                <a:spcPts val="320"/>
              </a:spcBef>
              <a:spcAft>
                <a:spcPts val="0"/>
              </a:spcAft>
              <a:buClr>
                <a:srgbClr val="003366"/>
              </a:buClr>
              <a:buFont typeface="Times New Roman"/>
              <a:buNone/>
              <a:defRPr sz="1600" b="1" i="0" u="none" strike="noStrike" cap="none">
                <a:solidFill>
                  <a:srgbClr val="003366"/>
                </a:solidFill>
                <a:latin typeface="Times New Roman"/>
                <a:ea typeface="Times New Roman"/>
                <a:cs typeface="Times New Roman"/>
                <a:sym typeface="Times New Roman"/>
              </a:defRPr>
            </a:lvl6pPr>
            <a:lvl7pPr marL="2743200" marR="0" lvl="6" indent="0" algn="l" rtl="0">
              <a:spcBef>
                <a:spcPts val="320"/>
              </a:spcBef>
              <a:spcAft>
                <a:spcPts val="0"/>
              </a:spcAft>
              <a:buClr>
                <a:srgbClr val="003366"/>
              </a:buClr>
              <a:buFont typeface="Times New Roman"/>
              <a:buNone/>
              <a:defRPr sz="1600" b="1" i="0" u="none" strike="noStrike" cap="none">
                <a:solidFill>
                  <a:srgbClr val="003366"/>
                </a:solidFill>
                <a:latin typeface="Times New Roman"/>
                <a:ea typeface="Times New Roman"/>
                <a:cs typeface="Times New Roman"/>
                <a:sym typeface="Times New Roman"/>
              </a:defRPr>
            </a:lvl7pPr>
            <a:lvl8pPr marL="3200400" marR="0" lvl="7" indent="0" algn="l" rtl="0">
              <a:spcBef>
                <a:spcPts val="320"/>
              </a:spcBef>
              <a:spcAft>
                <a:spcPts val="0"/>
              </a:spcAft>
              <a:buClr>
                <a:srgbClr val="003366"/>
              </a:buClr>
              <a:buFont typeface="Times New Roman"/>
              <a:buNone/>
              <a:defRPr sz="1600" b="1" i="0" u="none" strike="noStrike" cap="none">
                <a:solidFill>
                  <a:srgbClr val="003366"/>
                </a:solidFill>
                <a:latin typeface="Times New Roman"/>
                <a:ea typeface="Times New Roman"/>
                <a:cs typeface="Times New Roman"/>
                <a:sym typeface="Times New Roman"/>
              </a:defRPr>
            </a:lvl8pPr>
            <a:lvl9pPr marL="3657600" marR="0" lvl="8" indent="0" algn="l" rtl="0">
              <a:spcBef>
                <a:spcPts val="320"/>
              </a:spcBef>
              <a:spcAft>
                <a:spcPts val="0"/>
              </a:spcAft>
              <a:buClr>
                <a:srgbClr val="003366"/>
              </a:buClr>
              <a:buFont typeface="Times New Roman"/>
              <a:buNone/>
              <a:defRPr sz="1600" b="1" i="0" u="none" strike="noStrike" cap="none">
                <a:solidFill>
                  <a:srgbClr val="003366"/>
                </a:solidFill>
                <a:latin typeface="Times New Roman"/>
                <a:ea typeface="Times New Roman"/>
                <a:cs typeface="Times New Roman"/>
                <a:sym typeface="Times New Roman"/>
              </a:defRPr>
            </a:lvl9pPr>
          </a:lstStyle>
          <a:p>
            <a:endParaRPr/>
          </a:p>
        </p:txBody>
      </p:sp>
      <p:sp>
        <p:nvSpPr>
          <p:cNvPr id="49" name="Shape 49"/>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290513" marR="0" lvl="0" indent="-138113"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190500" algn="l" rtl="0">
              <a:spcBef>
                <a:spcPts val="400"/>
              </a:spcBef>
              <a:spcAft>
                <a:spcPts val="0"/>
              </a:spcAft>
              <a:buClr>
                <a:schemeClr val="dk1"/>
              </a:buClr>
              <a:buSzPct val="75000"/>
              <a:buFont typeface="Noto Sans Symbols"/>
              <a:buChar char="▪"/>
              <a:defRPr sz="2000" b="0" i="0" u="none" strike="noStrike" cap="none">
                <a:solidFill>
                  <a:schemeClr val="dk1"/>
                </a:solidFill>
                <a:latin typeface="Arial"/>
                <a:ea typeface="Arial"/>
                <a:cs typeface="Arial"/>
                <a:sym typeface="Arial"/>
              </a:defRPr>
            </a:lvl2pPr>
            <a:lvl3pPr marL="1143000" marR="0" lvl="2" indent="-114300"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3pPr>
            <a:lvl4pPr marL="1600200" marR="0" lvl="3" indent="-152400" algn="l" rtl="0">
              <a:spcBef>
                <a:spcPts val="320"/>
              </a:spcBef>
              <a:spcAft>
                <a:spcPts val="0"/>
              </a:spcAft>
              <a:buClr>
                <a:schemeClr val="dk1"/>
              </a:buClr>
              <a:buSzPct val="75000"/>
              <a:buFont typeface="Noto Sans Symbols"/>
              <a:buChar char="▪"/>
              <a:defRPr sz="1600" b="0" i="0" u="none" strike="noStrike" cap="none">
                <a:solidFill>
                  <a:schemeClr val="dk1"/>
                </a:solidFill>
                <a:latin typeface="Arial"/>
                <a:ea typeface="Arial"/>
                <a:cs typeface="Arial"/>
                <a:sym typeface="Arial"/>
              </a:defRPr>
            </a:lvl4pPr>
            <a:lvl5pPr marL="2057400" marR="0" lvl="4" indent="-152400" algn="l" rtl="0">
              <a:spcBef>
                <a:spcPts val="320"/>
              </a:spcBef>
              <a:spcAft>
                <a:spcPts val="0"/>
              </a:spcAft>
              <a:buClr>
                <a:schemeClr val="dk1"/>
              </a:buClr>
              <a:buSzPct val="75000"/>
              <a:buFont typeface="Arial"/>
              <a:buChar char="•"/>
              <a:defRPr sz="1600" b="0" i="0" u="none" strike="noStrike" cap="none">
                <a:solidFill>
                  <a:schemeClr val="dk1"/>
                </a:solidFill>
                <a:latin typeface="Arial"/>
                <a:ea typeface="Arial"/>
                <a:cs typeface="Arial"/>
                <a:sym typeface="Arial"/>
              </a:defRPr>
            </a:lvl5pPr>
            <a:lvl6pPr marL="2514600" marR="0" lvl="5" indent="-152400" algn="l" rtl="0">
              <a:spcBef>
                <a:spcPts val="320"/>
              </a:spcBef>
              <a:spcAft>
                <a:spcPts val="0"/>
              </a:spcAft>
              <a:buClr>
                <a:srgbClr val="003366"/>
              </a:buClr>
              <a:buSzPct val="75000"/>
              <a:buFont typeface="Times New Roman"/>
              <a:buChar char="•"/>
              <a:defRPr sz="1600" b="0" i="0" u="none" strike="noStrike" cap="none">
                <a:solidFill>
                  <a:srgbClr val="003366"/>
                </a:solidFill>
                <a:latin typeface="Times New Roman"/>
                <a:ea typeface="Times New Roman"/>
                <a:cs typeface="Times New Roman"/>
                <a:sym typeface="Times New Roman"/>
              </a:defRPr>
            </a:lvl6pPr>
            <a:lvl7pPr marL="2971800" marR="0" lvl="6" indent="-152400" algn="l" rtl="0">
              <a:spcBef>
                <a:spcPts val="320"/>
              </a:spcBef>
              <a:spcAft>
                <a:spcPts val="0"/>
              </a:spcAft>
              <a:buClr>
                <a:srgbClr val="003366"/>
              </a:buClr>
              <a:buSzPct val="75000"/>
              <a:buFont typeface="Times New Roman"/>
              <a:buChar char="•"/>
              <a:defRPr sz="1600" b="0" i="0" u="none" strike="noStrike" cap="none">
                <a:solidFill>
                  <a:srgbClr val="003366"/>
                </a:solidFill>
                <a:latin typeface="Times New Roman"/>
                <a:ea typeface="Times New Roman"/>
                <a:cs typeface="Times New Roman"/>
                <a:sym typeface="Times New Roman"/>
              </a:defRPr>
            </a:lvl7pPr>
            <a:lvl8pPr marL="3429000" marR="0" lvl="7" indent="-152400" algn="l" rtl="0">
              <a:spcBef>
                <a:spcPts val="320"/>
              </a:spcBef>
              <a:spcAft>
                <a:spcPts val="0"/>
              </a:spcAft>
              <a:buClr>
                <a:srgbClr val="003366"/>
              </a:buClr>
              <a:buSzPct val="75000"/>
              <a:buFont typeface="Times New Roman"/>
              <a:buChar char="•"/>
              <a:defRPr sz="1600" b="0" i="0" u="none" strike="noStrike" cap="none">
                <a:solidFill>
                  <a:srgbClr val="003366"/>
                </a:solidFill>
                <a:latin typeface="Times New Roman"/>
                <a:ea typeface="Times New Roman"/>
                <a:cs typeface="Times New Roman"/>
                <a:sym typeface="Times New Roman"/>
              </a:defRPr>
            </a:lvl8pPr>
            <a:lvl9pPr marL="3886200" marR="0" lvl="8" indent="-152400" algn="l" rtl="0">
              <a:spcBef>
                <a:spcPts val="320"/>
              </a:spcBef>
              <a:spcAft>
                <a:spcPts val="0"/>
              </a:spcAft>
              <a:buClr>
                <a:srgbClr val="003366"/>
              </a:buClr>
              <a:buSzPct val="75000"/>
              <a:buFont typeface="Times New Roman"/>
              <a:buChar char="•"/>
              <a:defRPr sz="1600" b="0" i="0" u="none" strike="noStrike" cap="none">
                <a:solidFill>
                  <a:srgbClr val="003366"/>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spcAft>
                <a:spcPts val="0"/>
              </a:spcAft>
              <a:buNone/>
              <a:defRPr sz="4000" b="1" i="0" u="none" strike="noStrike" cap="none">
                <a:solidFill>
                  <a:srgbClr val="00539B"/>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
        <p:nvSpPr>
          <p:cNvPr id="52" name="Shape 52"/>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spcAft>
                <a:spcPts val="0"/>
              </a:spcAft>
              <a:buClr>
                <a:schemeClr val="dk1"/>
              </a:buClr>
              <a:buFont typeface="Arial"/>
              <a:buNone/>
              <a:defRPr sz="2000" b="0" i="0" u="none" strike="noStrike" cap="none">
                <a:solidFill>
                  <a:schemeClr val="dk1"/>
                </a:solidFill>
                <a:latin typeface="Arial"/>
                <a:ea typeface="Arial"/>
                <a:cs typeface="Arial"/>
                <a:sym typeface="Arial"/>
              </a:defRPr>
            </a:lvl1pPr>
            <a:lvl2pPr marL="457200" marR="0" lvl="1" indent="0" algn="l" rtl="0">
              <a:spcBef>
                <a:spcPts val="360"/>
              </a:spcBef>
              <a:spcAft>
                <a:spcPts val="0"/>
              </a:spcAft>
              <a:buClr>
                <a:schemeClr val="dk1"/>
              </a:buClr>
              <a:buFont typeface="Noto Sans Symbols"/>
              <a:buNone/>
              <a:defRPr sz="1800" b="0" i="0" u="none" strike="noStrike" cap="none">
                <a:solidFill>
                  <a:schemeClr val="dk1"/>
                </a:solidFill>
                <a:latin typeface="Arial"/>
                <a:ea typeface="Arial"/>
                <a:cs typeface="Arial"/>
                <a:sym typeface="Arial"/>
              </a:defRPr>
            </a:lvl2pPr>
            <a:lvl3pPr marL="914400" marR="0" lvl="2" indent="0" algn="l" rtl="0">
              <a:spcBef>
                <a:spcPts val="320"/>
              </a:spcBef>
              <a:spcAft>
                <a:spcPts val="0"/>
              </a:spcAft>
              <a:buClr>
                <a:schemeClr val="dk1"/>
              </a:buClr>
              <a:buFont typeface="Arial"/>
              <a:buNone/>
              <a:defRPr sz="1600" b="0" i="0" u="none" strike="noStrike" cap="none">
                <a:solidFill>
                  <a:schemeClr val="dk1"/>
                </a:solidFill>
                <a:latin typeface="Arial"/>
                <a:ea typeface="Arial"/>
                <a:cs typeface="Arial"/>
                <a:sym typeface="Arial"/>
              </a:defRPr>
            </a:lvl3pPr>
            <a:lvl4pPr marL="1371600" marR="0" lvl="3" indent="0" algn="l" rtl="0">
              <a:spcBef>
                <a:spcPts val="280"/>
              </a:spcBef>
              <a:spcAft>
                <a:spcPts val="0"/>
              </a:spcAft>
              <a:buClr>
                <a:schemeClr val="dk1"/>
              </a:buClr>
              <a:buFont typeface="Noto Sans Symbols"/>
              <a:buNone/>
              <a:defRPr sz="1400" b="0" i="0" u="none" strike="noStrike" cap="none">
                <a:solidFill>
                  <a:schemeClr val="dk1"/>
                </a:solidFill>
                <a:latin typeface="Arial"/>
                <a:ea typeface="Arial"/>
                <a:cs typeface="Arial"/>
                <a:sym typeface="Arial"/>
              </a:defRPr>
            </a:lvl4pPr>
            <a:lvl5pPr marL="1828800" marR="0" lvl="4"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5pPr>
            <a:lvl6pPr marL="2286000" marR="0" lvl="5" indent="0" algn="l" rtl="0">
              <a:spcBef>
                <a:spcPts val="280"/>
              </a:spcBef>
              <a:spcAft>
                <a:spcPts val="0"/>
              </a:spcAft>
              <a:buClr>
                <a:srgbClr val="003366"/>
              </a:buClr>
              <a:buFont typeface="Times New Roman"/>
              <a:buNone/>
              <a:defRPr sz="1400" b="0" i="0" u="none" strike="noStrike" cap="none">
                <a:solidFill>
                  <a:srgbClr val="003366"/>
                </a:solidFill>
                <a:latin typeface="Times New Roman"/>
                <a:ea typeface="Times New Roman"/>
                <a:cs typeface="Times New Roman"/>
                <a:sym typeface="Times New Roman"/>
              </a:defRPr>
            </a:lvl6pPr>
            <a:lvl7pPr marL="2743200" marR="0" lvl="6" indent="0" algn="l" rtl="0">
              <a:spcBef>
                <a:spcPts val="280"/>
              </a:spcBef>
              <a:spcAft>
                <a:spcPts val="0"/>
              </a:spcAft>
              <a:buClr>
                <a:srgbClr val="003366"/>
              </a:buClr>
              <a:buFont typeface="Times New Roman"/>
              <a:buNone/>
              <a:defRPr sz="1400" b="0" i="0" u="none" strike="noStrike" cap="none">
                <a:solidFill>
                  <a:srgbClr val="003366"/>
                </a:solidFill>
                <a:latin typeface="Times New Roman"/>
                <a:ea typeface="Times New Roman"/>
                <a:cs typeface="Times New Roman"/>
                <a:sym typeface="Times New Roman"/>
              </a:defRPr>
            </a:lvl7pPr>
            <a:lvl8pPr marL="3200400" marR="0" lvl="7" indent="0" algn="l" rtl="0">
              <a:spcBef>
                <a:spcPts val="280"/>
              </a:spcBef>
              <a:spcAft>
                <a:spcPts val="0"/>
              </a:spcAft>
              <a:buClr>
                <a:srgbClr val="003366"/>
              </a:buClr>
              <a:buFont typeface="Times New Roman"/>
              <a:buNone/>
              <a:defRPr sz="1400" b="0" i="0" u="none" strike="noStrike" cap="none">
                <a:solidFill>
                  <a:srgbClr val="003366"/>
                </a:solidFill>
                <a:latin typeface="Times New Roman"/>
                <a:ea typeface="Times New Roman"/>
                <a:cs typeface="Times New Roman"/>
                <a:sym typeface="Times New Roman"/>
              </a:defRPr>
            </a:lvl8pPr>
            <a:lvl9pPr marL="3657600" marR="0" lvl="8" indent="0" algn="l" rtl="0">
              <a:spcBef>
                <a:spcPts val="280"/>
              </a:spcBef>
              <a:spcAft>
                <a:spcPts val="0"/>
              </a:spcAft>
              <a:buClr>
                <a:srgbClr val="003366"/>
              </a:buClr>
              <a:buFont typeface="Times New Roman"/>
              <a:buNone/>
              <a:defRPr sz="1400" b="0" i="0" u="none" strike="noStrike" cap="none">
                <a:solidFill>
                  <a:srgbClr val="003366"/>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247650" y="120650"/>
            <a:ext cx="8642349" cy="1143000"/>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400" b="0" i="0" u="none" strike="noStrike" cap="none">
                <a:solidFill>
                  <a:srgbClr val="00539B"/>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5"/>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spcAft>
                <a:spcPts val="0"/>
              </a:spcAft>
              <a:buNone/>
              <a:defRPr sz="2000" b="1" i="0" u="none" strike="noStrike" cap="none">
                <a:solidFill>
                  <a:srgbClr val="00539B"/>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
        <p:nvSpPr>
          <p:cNvPr id="58" name="Shape 58"/>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290513" marR="0" lvl="0" indent="-87313" algn="l" rtl="0">
              <a:spcBef>
                <a:spcPts val="640"/>
              </a:spcBef>
              <a:spcAft>
                <a:spcPts val="0"/>
              </a:spcAft>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52400" algn="l" rtl="0">
              <a:spcBef>
                <a:spcPts val="560"/>
              </a:spcBef>
              <a:spcAft>
                <a:spcPts val="0"/>
              </a:spcAft>
              <a:buClr>
                <a:schemeClr val="dk1"/>
              </a:buClr>
              <a:buSzPct val="75000"/>
              <a:buFont typeface="Noto Sans Symbols"/>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33350" algn="l" rtl="0">
              <a:spcBef>
                <a:spcPts val="400"/>
              </a:spcBef>
              <a:spcAft>
                <a:spcPts val="0"/>
              </a:spcAft>
              <a:buClr>
                <a:schemeClr val="dk1"/>
              </a:buClr>
              <a:buSzPct val="75000"/>
              <a:buFont typeface="Noto Sans Symbols"/>
              <a:buChar char="▪"/>
              <a:defRPr sz="2000" b="0" i="0" u="none" strike="noStrike" cap="none">
                <a:solidFill>
                  <a:schemeClr val="dk1"/>
                </a:solidFill>
                <a:latin typeface="Arial"/>
                <a:ea typeface="Arial"/>
                <a:cs typeface="Arial"/>
                <a:sym typeface="Arial"/>
              </a:defRPr>
            </a:lvl4pPr>
            <a:lvl5pPr marL="2057400" marR="0" lvl="4" indent="-133350" algn="l" rtl="0">
              <a:spcBef>
                <a:spcPts val="400"/>
              </a:spcBef>
              <a:spcAft>
                <a:spcPts val="0"/>
              </a:spcAft>
              <a:buClr>
                <a:schemeClr val="dk1"/>
              </a:buClr>
              <a:buSzPct val="75000"/>
              <a:buFont typeface="Arial"/>
              <a:buChar char="•"/>
              <a:defRPr sz="2000" b="0" i="0" u="none" strike="noStrike" cap="none">
                <a:solidFill>
                  <a:schemeClr val="dk1"/>
                </a:solidFill>
                <a:latin typeface="Arial"/>
                <a:ea typeface="Arial"/>
                <a:cs typeface="Arial"/>
                <a:sym typeface="Arial"/>
              </a:defRPr>
            </a:lvl5pPr>
            <a:lvl6pPr marL="2514600" marR="0" lvl="5" indent="-133350" algn="l" rtl="0">
              <a:spcBef>
                <a:spcPts val="400"/>
              </a:spcBef>
              <a:spcAft>
                <a:spcPts val="0"/>
              </a:spcAft>
              <a:buClr>
                <a:srgbClr val="003366"/>
              </a:buClr>
              <a:buSzPct val="75000"/>
              <a:buFont typeface="Times New Roman"/>
              <a:buChar char="•"/>
              <a:defRPr sz="2000" b="0" i="0" u="none" strike="noStrike" cap="none">
                <a:solidFill>
                  <a:srgbClr val="003366"/>
                </a:solidFill>
                <a:latin typeface="Times New Roman"/>
                <a:ea typeface="Times New Roman"/>
                <a:cs typeface="Times New Roman"/>
                <a:sym typeface="Times New Roman"/>
              </a:defRPr>
            </a:lvl6pPr>
            <a:lvl7pPr marL="2971800" marR="0" lvl="6" indent="-133350" algn="l" rtl="0">
              <a:spcBef>
                <a:spcPts val="400"/>
              </a:spcBef>
              <a:spcAft>
                <a:spcPts val="0"/>
              </a:spcAft>
              <a:buClr>
                <a:srgbClr val="003366"/>
              </a:buClr>
              <a:buSzPct val="75000"/>
              <a:buFont typeface="Times New Roman"/>
              <a:buChar char="•"/>
              <a:defRPr sz="2000" b="0" i="0" u="none" strike="noStrike" cap="none">
                <a:solidFill>
                  <a:srgbClr val="003366"/>
                </a:solidFill>
                <a:latin typeface="Times New Roman"/>
                <a:ea typeface="Times New Roman"/>
                <a:cs typeface="Times New Roman"/>
                <a:sym typeface="Times New Roman"/>
              </a:defRPr>
            </a:lvl7pPr>
            <a:lvl8pPr marL="3429000" marR="0" lvl="7" indent="-133350" algn="l" rtl="0">
              <a:spcBef>
                <a:spcPts val="400"/>
              </a:spcBef>
              <a:spcAft>
                <a:spcPts val="0"/>
              </a:spcAft>
              <a:buClr>
                <a:srgbClr val="003366"/>
              </a:buClr>
              <a:buSzPct val="75000"/>
              <a:buFont typeface="Times New Roman"/>
              <a:buChar char="•"/>
              <a:defRPr sz="2000" b="0" i="0" u="none" strike="noStrike" cap="none">
                <a:solidFill>
                  <a:srgbClr val="003366"/>
                </a:solidFill>
                <a:latin typeface="Times New Roman"/>
                <a:ea typeface="Times New Roman"/>
                <a:cs typeface="Times New Roman"/>
                <a:sym typeface="Times New Roman"/>
              </a:defRPr>
            </a:lvl8pPr>
            <a:lvl9pPr marL="3886200" marR="0" lvl="8" indent="-133350" algn="l" rtl="0">
              <a:spcBef>
                <a:spcPts val="400"/>
              </a:spcBef>
              <a:spcAft>
                <a:spcPts val="0"/>
              </a:spcAft>
              <a:buClr>
                <a:srgbClr val="003366"/>
              </a:buClr>
              <a:buSzPct val="75000"/>
              <a:buFont typeface="Times New Roman"/>
              <a:buChar char="•"/>
              <a:defRPr sz="2000" b="0" i="0" u="none" strike="noStrike" cap="none">
                <a:solidFill>
                  <a:srgbClr val="003366"/>
                </a:solidFill>
                <a:latin typeface="Times New Roman"/>
                <a:ea typeface="Times New Roman"/>
                <a:cs typeface="Times New Roman"/>
                <a:sym typeface="Times New Roman"/>
              </a:defRPr>
            </a:lvl9pPr>
          </a:lstStyle>
          <a:p>
            <a:endParaRPr/>
          </a:p>
        </p:txBody>
      </p:sp>
      <p:sp>
        <p:nvSpPr>
          <p:cNvPr id="59" name="Shape 59"/>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1pPr>
            <a:lvl2pPr marL="457200" marR="0" lvl="1" indent="0" algn="l" rtl="0">
              <a:spcBef>
                <a:spcPts val="240"/>
              </a:spcBef>
              <a:spcAft>
                <a:spcPts val="0"/>
              </a:spcAft>
              <a:buClr>
                <a:schemeClr val="dk1"/>
              </a:buClr>
              <a:buFont typeface="Noto Sans Symbols"/>
              <a:buNone/>
              <a:defRPr sz="1200" b="0" i="0" u="none" strike="noStrike" cap="none">
                <a:solidFill>
                  <a:schemeClr val="dk1"/>
                </a:solidFill>
                <a:latin typeface="Arial"/>
                <a:ea typeface="Arial"/>
                <a:cs typeface="Arial"/>
                <a:sym typeface="Arial"/>
              </a:defRPr>
            </a:lvl2pPr>
            <a:lvl3pPr marL="914400" marR="0" lvl="2" indent="0" algn="l" rtl="0">
              <a:spcBef>
                <a:spcPts val="200"/>
              </a:spcBef>
              <a:spcAft>
                <a:spcPts val="0"/>
              </a:spcAft>
              <a:buClr>
                <a:schemeClr val="dk1"/>
              </a:buClr>
              <a:buFont typeface="Arial"/>
              <a:buNone/>
              <a:defRPr sz="1000" b="0" i="0" u="none" strike="noStrike" cap="none">
                <a:solidFill>
                  <a:schemeClr val="dk1"/>
                </a:solidFill>
                <a:latin typeface="Arial"/>
                <a:ea typeface="Arial"/>
                <a:cs typeface="Arial"/>
                <a:sym typeface="Arial"/>
              </a:defRPr>
            </a:lvl3pPr>
            <a:lvl4pPr marL="1371600" marR="0" lvl="3" indent="0" algn="l" rtl="0">
              <a:spcBef>
                <a:spcPts val="180"/>
              </a:spcBef>
              <a:spcAft>
                <a:spcPts val="0"/>
              </a:spcAft>
              <a:buClr>
                <a:schemeClr val="dk1"/>
              </a:buClr>
              <a:buFont typeface="Noto Sans Symbols"/>
              <a:buNone/>
              <a:defRPr sz="900" b="0" i="0" u="none" strike="noStrike" cap="none">
                <a:solidFill>
                  <a:schemeClr val="dk1"/>
                </a:solidFill>
                <a:latin typeface="Arial"/>
                <a:ea typeface="Arial"/>
                <a:cs typeface="Arial"/>
                <a:sym typeface="Arial"/>
              </a:defRPr>
            </a:lvl4pPr>
            <a:lvl5pPr marL="1828800" marR="0" lvl="4"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5pPr>
            <a:lvl6pPr marL="2286000" marR="0" lvl="5" indent="0" algn="l" rtl="0">
              <a:spcBef>
                <a:spcPts val="180"/>
              </a:spcBef>
              <a:spcAft>
                <a:spcPts val="0"/>
              </a:spcAft>
              <a:buClr>
                <a:srgbClr val="003366"/>
              </a:buClr>
              <a:buFont typeface="Times New Roman"/>
              <a:buNone/>
              <a:defRPr sz="900" b="0" i="0" u="none" strike="noStrike" cap="none">
                <a:solidFill>
                  <a:srgbClr val="003366"/>
                </a:solidFill>
                <a:latin typeface="Times New Roman"/>
                <a:ea typeface="Times New Roman"/>
                <a:cs typeface="Times New Roman"/>
                <a:sym typeface="Times New Roman"/>
              </a:defRPr>
            </a:lvl6pPr>
            <a:lvl7pPr marL="2743200" marR="0" lvl="6" indent="0" algn="l" rtl="0">
              <a:spcBef>
                <a:spcPts val="180"/>
              </a:spcBef>
              <a:spcAft>
                <a:spcPts val="0"/>
              </a:spcAft>
              <a:buClr>
                <a:srgbClr val="003366"/>
              </a:buClr>
              <a:buFont typeface="Times New Roman"/>
              <a:buNone/>
              <a:defRPr sz="900" b="0" i="0" u="none" strike="noStrike" cap="none">
                <a:solidFill>
                  <a:srgbClr val="003366"/>
                </a:solidFill>
                <a:latin typeface="Times New Roman"/>
                <a:ea typeface="Times New Roman"/>
                <a:cs typeface="Times New Roman"/>
                <a:sym typeface="Times New Roman"/>
              </a:defRPr>
            </a:lvl7pPr>
            <a:lvl8pPr marL="3200400" marR="0" lvl="7" indent="0" algn="l" rtl="0">
              <a:spcBef>
                <a:spcPts val="180"/>
              </a:spcBef>
              <a:spcAft>
                <a:spcPts val="0"/>
              </a:spcAft>
              <a:buClr>
                <a:srgbClr val="003366"/>
              </a:buClr>
              <a:buFont typeface="Times New Roman"/>
              <a:buNone/>
              <a:defRPr sz="900" b="0" i="0" u="none" strike="noStrike" cap="none">
                <a:solidFill>
                  <a:srgbClr val="003366"/>
                </a:solidFill>
                <a:latin typeface="Times New Roman"/>
                <a:ea typeface="Times New Roman"/>
                <a:cs typeface="Times New Roman"/>
                <a:sym typeface="Times New Roman"/>
              </a:defRPr>
            </a:lvl8pPr>
            <a:lvl9pPr marL="3657600" marR="0" lvl="8" indent="0" algn="l" rtl="0">
              <a:spcBef>
                <a:spcPts val="180"/>
              </a:spcBef>
              <a:spcAft>
                <a:spcPts val="0"/>
              </a:spcAft>
              <a:buClr>
                <a:srgbClr val="003366"/>
              </a:buClr>
              <a:buFont typeface="Times New Roman"/>
              <a:buNone/>
              <a:defRPr sz="900" b="0" i="0" u="none" strike="noStrike" cap="none">
                <a:solidFill>
                  <a:srgbClr val="003366"/>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spcAft>
                <a:spcPts val="0"/>
              </a:spcAft>
              <a:buNone/>
              <a:defRPr sz="2000" b="1" i="0" u="none" strike="noStrike" cap="none">
                <a:solidFill>
                  <a:srgbClr val="00539B"/>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
        <p:nvSpPr>
          <p:cNvPr id="62" name="Shape 62"/>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Times New Roman"/>
              <a:buNone/>
              <a:defRPr sz="32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buClr>
                <a:schemeClr val="dk1"/>
              </a:buClr>
              <a:buFont typeface="Times New Roman"/>
              <a:buNone/>
              <a:defRPr sz="28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buClr>
                <a:schemeClr val="dk1"/>
              </a:buClr>
              <a:buFont typeface="Times New Roman"/>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63" name="Shape 63"/>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1pPr>
            <a:lvl2pPr marL="457200" marR="0" lvl="1" indent="0" algn="l" rtl="0">
              <a:spcBef>
                <a:spcPts val="240"/>
              </a:spcBef>
              <a:spcAft>
                <a:spcPts val="0"/>
              </a:spcAft>
              <a:buClr>
                <a:schemeClr val="dk1"/>
              </a:buClr>
              <a:buFont typeface="Noto Sans Symbols"/>
              <a:buNone/>
              <a:defRPr sz="1200" b="0" i="0" u="none" strike="noStrike" cap="none">
                <a:solidFill>
                  <a:schemeClr val="dk1"/>
                </a:solidFill>
                <a:latin typeface="Arial"/>
                <a:ea typeface="Arial"/>
                <a:cs typeface="Arial"/>
                <a:sym typeface="Arial"/>
              </a:defRPr>
            </a:lvl2pPr>
            <a:lvl3pPr marL="914400" marR="0" lvl="2" indent="0" algn="l" rtl="0">
              <a:spcBef>
                <a:spcPts val="200"/>
              </a:spcBef>
              <a:spcAft>
                <a:spcPts val="0"/>
              </a:spcAft>
              <a:buClr>
                <a:schemeClr val="dk1"/>
              </a:buClr>
              <a:buFont typeface="Arial"/>
              <a:buNone/>
              <a:defRPr sz="1000" b="0" i="0" u="none" strike="noStrike" cap="none">
                <a:solidFill>
                  <a:schemeClr val="dk1"/>
                </a:solidFill>
                <a:latin typeface="Arial"/>
                <a:ea typeface="Arial"/>
                <a:cs typeface="Arial"/>
                <a:sym typeface="Arial"/>
              </a:defRPr>
            </a:lvl3pPr>
            <a:lvl4pPr marL="1371600" marR="0" lvl="3" indent="0" algn="l" rtl="0">
              <a:spcBef>
                <a:spcPts val="180"/>
              </a:spcBef>
              <a:spcAft>
                <a:spcPts val="0"/>
              </a:spcAft>
              <a:buClr>
                <a:schemeClr val="dk1"/>
              </a:buClr>
              <a:buFont typeface="Noto Sans Symbols"/>
              <a:buNone/>
              <a:defRPr sz="900" b="0" i="0" u="none" strike="noStrike" cap="none">
                <a:solidFill>
                  <a:schemeClr val="dk1"/>
                </a:solidFill>
                <a:latin typeface="Arial"/>
                <a:ea typeface="Arial"/>
                <a:cs typeface="Arial"/>
                <a:sym typeface="Arial"/>
              </a:defRPr>
            </a:lvl4pPr>
            <a:lvl5pPr marL="1828800" marR="0" lvl="4"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5pPr>
            <a:lvl6pPr marL="2286000" marR="0" lvl="5" indent="0" algn="l" rtl="0">
              <a:spcBef>
                <a:spcPts val="180"/>
              </a:spcBef>
              <a:spcAft>
                <a:spcPts val="0"/>
              </a:spcAft>
              <a:buClr>
                <a:srgbClr val="003366"/>
              </a:buClr>
              <a:buFont typeface="Times New Roman"/>
              <a:buNone/>
              <a:defRPr sz="900" b="0" i="0" u="none" strike="noStrike" cap="none">
                <a:solidFill>
                  <a:srgbClr val="003366"/>
                </a:solidFill>
                <a:latin typeface="Times New Roman"/>
                <a:ea typeface="Times New Roman"/>
                <a:cs typeface="Times New Roman"/>
                <a:sym typeface="Times New Roman"/>
              </a:defRPr>
            </a:lvl6pPr>
            <a:lvl7pPr marL="2743200" marR="0" lvl="6" indent="0" algn="l" rtl="0">
              <a:spcBef>
                <a:spcPts val="180"/>
              </a:spcBef>
              <a:spcAft>
                <a:spcPts val="0"/>
              </a:spcAft>
              <a:buClr>
                <a:srgbClr val="003366"/>
              </a:buClr>
              <a:buFont typeface="Times New Roman"/>
              <a:buNone/>
              <a:defRPr sz="900" b="0" i="0" u="none" strike="noStrike" cap="none">
                <a:solidFill>
                  <a:srgbClr val="003366"/>
                </a:solidFill>
                <a:latin typeface="Times New Roman"/>
                <a:ea typeface="Times New Roman"/>
                <a:cs typeface="Times New Roman"/>
                <a:sym typeface="Times New Roman"/>
              </a:defRPr>
            </a:lvl7pPr>
            <a:lvl8pPr marL="3200400" marR="0" lvl="7" indent="0" algn="l" rtl="0">
              <a:spcBef>
                <a:spcPts val="180"/>
              </a:spcBef>
              <a:spcAft>
                <a:spcPts val="0"/>
              </a:spcAft>
              <a:buClr>
                <a:srgbClr val="003366"/>
              </a:buClr>
              <a:buFont typeface="Times New Roman"/>
              <a:buNone/>
              <a:defRPr sz="900" b="0" i="0" u="none" strike="noStrike" cap="none">
                <a:solidFill>
                  <a:srgbClr val="003366"/>
                </a:solidFill>
                <a:latin typeface="Times New Roman"/>
                <a:ea typeface="Times New Roman"/>
                <a:cs typeface="Times New Roman"/>
                <a:sym typeface="Times New Roman"/>
              </a:defRPr>
            </a:lvl8pPr>
            <a:lvl9pPr marL="3657600" marR="0" lvl="8" indent="0" algn="l" rtl="0">
              <a:spcBef>
                <a:spcPts val="180"/>
              </a:spcBef>
              <a:spcAft>
                <a:spcPts val="0"/>
              </a:spcAft>
              <a:buClr>
                <a:srgbClr val="003366"/>
              </a:buClr>
              <a:buFont typeface="Times New Roman"/>
              <a:buNone/>
              <a:defRPr sz="900" b="0" i="0" u="none" strike="noStrike" cap="none">
                <a:solidFill>
                  <a:srgbClr val="003366"/>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247650" y="120650"/>
            <a:ext cx="8642349" cy="1143000"/>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400" b="0" i="0" u="none" strike="noStrike" cap="none">
                <a:solidFill>
                  <a:srgbClr val="00539B"/>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
        <p:nvSpPr>
          <p:cNvPr id="66" name="Shape 66"/>
          <p:cNvSpPr txBox="1">
            <a:spLocks noGrp="1"/>
          </p:cNvSpPr>
          <p:nvPr>
            <p:ph type="body" idx="1"/>
          </p:nvPr>
        </p:nvSpPr>
        <p:spPr>
          <a:xfrm rot="5400000">
            <a:off x="2288381" y="-446880"/>
            <a:ext cx="4548187" cy="8616949"/>
          </a:xfrm>
          <a:prstGeom prst="rect">
            <a:avLst/>
          </a:prstGeom>
          <a:noFill/>
          <a:ln>
            <a:noFill/>
          </a:ln>
        </p:spPr>
        <p:txBody>
          <a:bodyPr lIns="91425" tIns="91425" rIns="91425" bIns="91425" anchor="t" anchorCtr="0"/>
          <a:lstStyle>
            <a:lvl1pPr marL="290513" marR="0" lvl="0" indent="-87313" algn="l" rtl="0">
              <a:spcBef>
                <a:spcPts val="640"/>
              </a:spcBef>
              <a:spcAft>
                <a:spcPts val="0"/>
              </a:spcAft>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52400" algn="l" rtl="0">
              <a:spcBef>
                <a:spcPts val="560"/>
              </a:spcBef>
              <a:spcAft>
                <a:spcPts val="0"/>
              </a:spcAft>
              <a:buClr>
                <a:schemeClr val="dk1"/>
              </a:buClr>
              <a:buSzPct val="75000"/>
              <a:buFont typeface="Noto Sans Symbols"/>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14300" algn="l" rtl="0">
              <a:spcBef>
                <a:spcPts val="480"/>
              </a:spcBef>
              <a:spcAft>
                <a:spcPts val="0"/>
              </a:spcAft>
              <a:buClr>
                <a:schemeClr val="dk1"/>
              </a:buClr>
              <a:buSzPct val="75000"/>
              <a:buFont typeface="Noto Sans Symbols"/>
              <a:buChar char="▪"/>
              <a:defRPr sz="2400" b="0" i="0" u="none" strike="noStrike" cap="none">
                <a:solidFill>
                  <a:schemeClr val="dk1"/>
                </a:solidFill>
                <a:latin typeface="Arial"/>
                <a:ea typeface="Arial"/>
                <a:cs typeface="Arial"/>
                <a:sym typeface="Arial"/>
              </a:defRPr>
            </a:lvl4pPr>
            <a:lvl5pPr marL="2057400" marR="0" lvl="4" indent="-114300" algn="l" rtl="0">
              <a:spcBef>
                <a:spcPts val="480"/>
              </a:spcBef>
              <a:spcAft>
                <a:spcPts val="0"/>
              </a:spcAft>
              <a:buClr>
                <a:schemeClr val="dk1"/>
              </a:buClr>
              <a:buSzPct val="75000"/>
              <a:buFont typeface="Arial"/>
              <a:buChar char="•"/>
              <a:defRPr sz="2400" b="0" i="0" u="none" strike="noStrike" cap="none">
                <a:solidFill>
                  <a:schemeClr val="dk1"/>
                </a:solidFill>
                <a:latin typeface="Arial"/>
                <a:ea typeface="Arial"/>
                <a:cs typeface="Arial"/>
                <a:sym typeface="Arial"/>
              </a:defRPr>
            </a:lvl5pPr>
            <a:lvl6pPr marL="2514600" marR="0" lvl="5"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6pPr>
            <a:lvl7pPr marL="2971800" marR="0" lvl="6"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7pPr>
            <a:lvl8pPr marL="3429000" marR="0" lvl="7"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8pPr>
            <a:lvl9pPr marL="3886200" marR="0" lvl="8"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67"/>
        <p:cNvGrpSpPr/>
        <p:nvPr/>
      </p:nvGrpSpPr>
      <p:grpSpPr>
        <a:xfrm>
          <a:off x="0" y="0"/>
          <a:ext cx="0" cy="0"/>
          <a:chOff x="0" y="0"/>
          <a:chExt cx="0" cy="0"/>
        </a:xfrm>
      </p:grpSpPr>
      <p:sp>
        <p:nvSpPr>
          <p:cNvPr id="68" name="Shape 68"/>
          <p:cNvSpPr txBox="1">
            <a:spLocks noGrp="1"/>
          </p:cNvSpPr>
          <p:nvPr>
            <p:ph type="title"/>
          </p:nvPr>
        </p:nvSpPr>
        <p:spPr>
          <a:xfrm rot="5400000">
            <a:off x="4802187" y="2047875"/>
            <a:ext cx="6015038" cy="2160586"/>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400" b="0" i="0" u="none" strike="noStrike" cap="none">
                <a:solidFill>
                  <a:srgbClr val="00539B"/>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
        <p:nvSpPr>
          <p:cNvPr id="69" name="Shape 69"/>
          <p:cNvSpPr txBox="1">
            <a:spLocks noGrp="1"/>
          </p:cNvSpPr>
          <p:nvPr>
            <p:ph type="body" idx="1"/>
          </p:nvPr>
        </p:nvSpPr>
        <p:spPr>
          <a:xfrm rot="5400000">
            <a:off x="404812" y="-36512"/>
            <a:ext cx="6015038" cy="6329363"/>
          </a:xfrm>
          <a:prstGeom prst="rect">
            <a:avLst/>
          </a:prstGeom>
          <a:noFill/>
          <a:ln>
            <a:noFill/>
          </a:ln>
        </p:spPr>
        <p:txBody>
          <a:bodyPr lIns="91425" tIns="91425" rIns="91425" bIns="91425" anchor="t" anchorCtr="0"/>
          <a:lstStyle>
            <a:lvl1pPr marL="290513" marR="0" lvl="0" indent="-87313" algn="l" rtl="0">
              <a:spcBef>
                <a:spcPts val="640"/>
              </a:spcBef>
              <a:spcAft>
                <a:spcPts val="0"/>
              </a:spcAft>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52400" algn="l" rtl="0">
              <a:spcBef>
                <a:spcPts val="560"/>
              </a:spcBef>
              <a:spcAft>
                <a:spcPts val="0"/>
              </a:spcAft>
              <a:buClr>
                <a:schemeClr val="dk1"/>
              </a:buClr>
              <a:buSzPct val="75000"/>
              <a:buFont typeface="Noto Sans Symbols"/>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14300" algn="l" rtl="0">
              <a:spcBef>
                <a:spcPts val="480"/>
              </a:spcBef>
              <a:spcAft>
                <a:spcPts val="0"/>
              </a:spcAft>
              <a:buClr>
                <a:schemeClr val="dk1"/>
              </a:buClr>
              <a:buSzPct val="75000"/>
              <a:buFont typeface="Noto Sans Symbols"/>
              <a:buChar char="▪"/>
              <a:defRPr sz="2400" b="0" i="0" u="none" strike="noStrike" cap="none">
                <a:solidFill>
                  <a:schemeClr val="dk1"/>
                </a:solidFill>
                <a:latin typeface="Arial"/>
                <a:ea typeface="Arial"/>
                <a:cs typeface="Arial"/>
                <a:sym typeface="Arial"/>
              </a:defRPr>
            </a:lvl4pPr>
            <a:lvl5pPr marL="2057400" marR="0" lvl="4" indent="-114300" algn="l" rtl="0">
              <a:spcBef>
                <a:spcPts val="480"/>
              </a:spcBef>
              <a:spcAft>
                <a:spcPts val="0"/>
              </a:spcAft>
              <a:buClr>
                <a:schemeClr val="dk1"/>
              </a:buClr>
              <a:buSzPct val="75000"/>
              <a:buFont typeface="Arial"/>
              <a:buChar char="•"/>
              <a:defRPr sz="2400" b="0" i="0" u="none" strike="noStrike" cap="none">
                <a:solidFill>
                  <a:schemeClr val="dk1"/>
                </a:solidFill>
                <a:latin typeface="Arial"/>
                <a:ea typeface="Arial"/>
                <a:cs typeface="Arial"/>
                <a:sym typeface="Arial"/>
              </a:defRPr>
            </a:lvl5pPr>
            <a:lvl6pPr marL="2514600" marR="0" lvl="5"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6pPr>
            <a:lvl7pPr marL="2971800" marR="0" lvl="6"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7pPr>
            <a:lvl8pPr marL="3429000" marR="0" lvl="7"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8pPr>
            <a:lvl9pPr marL="3886200" marR="0" lvl="8"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457200" y="277812"/>
            <a:ext cx="8229600" cy="1139825"/>
          </a:xfrm>
          <a:prstGeom prst="rect">
            <a:avLst/>
          </a:prstGeom>
          <a:noFill/>
          <a:ln>
            <a:noFill/>
          </a:ln>
        </p:spPr>
        <p:txBody>
          <a:bodyPr lIns="91425" tIns="91425" rIns="91425" bIns="91425" anchor="ctr" anchorCtr="1"/>
          <a:lstStyle>
            <a:lvl1pPr marL="0" marR="0" lvl="0" indent="0" algn="ctr" rtl="0">
              <a:spcBef>
                <a:spcPts val="0"/>
              </a:spcBef>
              <a:spcAft>
                <a:spcPts val="0"/>
              </a:spcAft>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123" name="Shape 123"/>
          <p:cNvSpPr txBox="1">
            <a:spLocks noGrp="1"/>
          </p:cNvSpPr>
          <p:nvPr>
            <p:ph type="body" idx="1"/>
          </p:nvPr>
        </p:nvSpPr>
        <p:spPr>
          <a:xfrm>
            <a:off x="457200" y="1600200"/>
            <a:ext cx="8229600" cy="2189163"/>
          </a:xfrm>
          <a:prstGeom prst="rect">
            <a:avLst/>
          </a:prstGeom>
          <a:noFill/>
          <a:ln>
            <a:noFill/>
          </a:ln>
        </p:spPr>
        <p:txBody>
          <a:bodyPr lIns="91425" tIns="91425" rIns="91425" bIns="91425" anchor="t" anchorCtr="0"/>
          <a:lstStyle>
            <a:lvl1pPr marL="342900" marR="0" lvl="0" indent="-220980" algn="l" rtl="0">
              <a:spcBef>
                <a:spcPts val="640"/>
              </a:spcBef>
              <a:spcAft>
                <a:spcPts val="0"/>
              </a:spcAft>
              <a:buClr>
                <a:schemeClr val="hlink"/>
              </a:buClr>
              <a:buSzPct val="60000"/>
              <a:buFont typeface="Noto Sans Symbols"/>
              <a:buChar char="■"/>
              <a:defRPr sz="3200" b="0" i="0" u="none" strike="noStrike" cap="none">
                <a:solidFill>
                  <a:schemeClr val="lt1"/>
                </a:solidFill>
                <a:latin typeface="Verdana"/>
                <a:ea typeface="Verdana"/>
                <a:cs typeface="Verdana"/>
                <a:sym typeface="Verdana"/>
              </a:defRPr>
            </a:lvl1pPr>
            <a:lvl2pPr marL="742950" marR="0" lvl="1" indent="-107950" algn="l" rtl="0">
              <a:spcBef>
                <a:spcPts val="560"/>
              </a:spcBef>
              <a:spcAft>
                <a:spcPts val="0"/>
              </a:spcAft>
              <a:buClr>
                <a:schemeClr val="lt1"/>
              </a:buClr>
              <a:buSzPct val="100000"/>
              <a:buFont typeface="Verdana"/>
              <a:buChar char="•"/>
              <a:defRPr sz="2800" b="0" i="0" u="none" strike="noStrike" cap="none">
                <a:solidFill>
                  <a:schemeClr val="lt1"/>
                </a:solidFill>
                <a:latin typeface="Verdana"/>
                <a:ea typeface="Verdana"/>
                <a:cs typeface="Verdana"/>
                <a:sym typeface="Verdana"/>
              </a:defRPr>
            </a:lvl2pPr>
            <a:lvl3pPr marL="1143000" marR="0" lvl="2" indent="-137160" algn="l" rtl="0">
              <a:spcBef>
                <a:spcPts val="480"/>
              </a:spcBef>
              <a:spcAft>
                <a:spcPts val="0"/>
              </a:spcAft>
              <a:buClr>
                <a:schemeClr val="accent2"/>
              </a:buClr>
              <a:buSzPct val="59999"/>
              <a:buFont typeface="Noto Sans Symbols"/>
              <a:buChar char="■"/>
              <a:defRPr sz="2400" b="0" i="0" u="none" strike="noStrike" cap="none">
                <a:solidFill>
                  <a:schemeClr val="lt1"/>
                </a:solidFill>
                <a:latin typeface="Verdana"/>
                <a:ea typeface="Verdana"/>
                <a:cs typeface="Verdana"/>
                <a:sym typeface="Verdana"/>
              </a:defRPr>
            </a:lvl3pPr>
            <a:lvl4pPr marL="1600200" marR="0" lvl="3" indent="-101600" algn="l" rtl="0">
              <a:spcBef>
                <a:spcPts val="400"/>
              </a:spcBef>
              <a:spcAft>
                <a:spcPts val="0"/>
              </a:spcAft>
              <a:buClr>
                <a:schemeClr val="lt2"/>
              </a:buClr>
              <a:buSzPct val="100000"/>
              <a:buFont typeface="Verdana"/>
              <a:buChar char="•"/>
              <a:defRPr sz="2000" b="0" i="0" u="none" strike="noStrike" cap="none">
                <a:solidFill>
                  <a:schemeClr val="lt1"/>
                </a:solidFill>
                <a:latin typeface="Verdana"/>
                <a:ea typeface="Verdana"/>
                <a:cs typeface="Verdana"/>
                <a:sym typeface="Verdana"/>
              </a:defRPr>
            </a:lvl4pPr>
            <a:lvl5pPr marL="2057400" marR="0" lvl="4"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5pPr>
            <a:lvl6pPr marL="2514600" marR="0" lvl="5"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6pPr>
            <a:lvl7pPr marL="2971800" marR="0" lvl="6"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7pPr>
            <a:lvl8pPr marL="3429000" marR="0" lvl="7"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8pPr>
            <a:lvl9pPr marL="3886200" marR="0" lvl="8"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9pPr>
          </a:lstStyle>
          <a:p>
            <a:endParaRPr/>
          </a:p>
        </p:txBody>
      </p:sp>
      <p:sp>
        <p:nvSpPr>
          <p:cNvPr id="124" name="Shape 124"/>
          <p:cNvSpPr txBox="1">
            <a:spLocks noGrp="1"/>
          </p:cNvSpPr>
          <p:nvPr>
            <p:ph type="body" idx="2"/>
          </p:nvPr>
        </p:nvSpPr>
        <p:spPr>
          <a:xfrm>
            <a:off x="457200" y="3941762"/>
            <a:ext cx="8229600" cy="2189161"/>
          </a:xfrm>
          <a:prstGeom prst="rect">
            <a:avLst/>
          </a:prstGeom>
          <a:noFill/>
          <a:ln>
            <a:noFill/>
          </a:ln>
        </p:spPr>
        <p:txBody>
          <a:bodyPr lIns="91425" tIns="91425" rIns="91425" bIns="91425" anchor="t" anchorCtr="0"/>
          <a:lstStyle>
            <a:lvl1pPr marL="342900" marR="0" lvl="0" indent="-220980" algn="l" rtl="0">
              <a:spcBef>
                <a:spcPts val="640"/>
              </a:spcBef>
              <a:spcAft>
                <a:spcPts val="0"/>
              </a:spcAft>
              <a:buClr>
                <a:schemeClr val="hlink"/>
              </a:buClr>
              <a:buSzPct val="60000"/>
              <a:buFont typeface="Noto Sans Symbols"/>
              <a:buChar char="■"/>
              <a:defRPr sz="3200" b="0" i="0" u="none" strike="noStrike" cap="none">
                <a:solidFill>
                  <a:schemeClr val="lt1"/>
                </a:solidFill>
                <a:latin typeface="Verdana"/>
                <a:ea typeface="Verdana"/>
                <a:cs typeface="Verdana"/>
                <a:sym typeface="Verdana"/>
              </a:defRPr>
            </a:lvl1pPr>
            <a:lvl2pPr marL="742950" marR="0" lvl="1" indent="-107950" algn="l" rtl="0">
              <a:spcBef>
                <a:spcPts val="560"/>
              </a:spcBef>
              <a:spcAft>
                <a:spcPts val="0"/>
              </a:spcAft>
              <a:buClr>
                <a:schemeClr val="lt1"/>
              </a:buClr>
              <a:buSzPct val="100000"/>
              <a:buFont typeface="Verdana"/>
              <a:buChar char="•"/>
              <a:defRPr sz="2800" b="0" i="0" u="none" strike="noStrike" cap="none">
                <a:solidFill>
                  <a:schemeClr val="lt1"/>
                </a:solidFill>
                <a:latin typeface="Verdana"/>
                <a:ea typeface="Verdana"/>
                <a:cs typeface="Verdana"/>
                <a:sym typeface="Verdana"/>
              </a:defRPr>
            </a:lvl2pPr>
            <a:lvl3pPr marL="1143000" marR="0" lvl="2" indent="-137160" algn="l" rtl="0">
              <a:spcBef>
                <a:spcPts val="480"/>
              </a:spcBef>
              <a:spcAft>
                <a:spcPts val="0"/>
              </a:spcAft>
              <a:buClr>
                <a:schemeClr val="accent2"/>
              </a:buClr>
              <a:buSzPct val="59999"/>
              <a:buFont typeface="Noto Sans Symbols"/>
              <a:buChar char="■"/>
              <a:defRPr sz="2400" b="0" i="0" u="none" strike="noStrike" cap="none">
                <a:solidFill>
                  <a:schemeClr val="lt1"/>
                </a:solidFill>
                <a:latin typeface="Verdana"/>
                <a:ea typeface="Verdana"/>
                <a:cs typeface="Verdana"/>
                <a:sym typeface="Verdana"/>
              </a:defRPr>
            </a:lvl3pPr>
            <a:lvl4pPr marL="1600200" marR="0" lvl="3" indent="-101600" algn="l" rtl="0">
              <a:spcBef>
                <a:spcPts val="400"/>
              </a:spcBef>
              <a:spcAft>
                <a:spcPts val="0"/>
              </a:spcAft>
              <a:buClr>
                <a:schemeClr val="lt2"/>
              </a:buClr>
              <a:buSzPct val="100000"/>
              <a:buFont typeface="Verdana"/>
              <a:buChar char="•"/>
              <a:defRPr sz="2000" b="0" i="0" u="none" strike="noStrike" cap="none">
                <a:solidFill>
                  <a:schemeClr val="lt1"/>
                </a:solidFill>
                <a:latin typeface="Verdana"/>
                <a:ea typeface="Verdana"/>
                <a:cs typeface="Verdana"/>
                <a:sym typeface="Verdana"/>
              </a:defRPr>
            </a:lvl4pPr>
            <a:lvl5pPr marL="2057400" marR="0" lvl="4"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5pPr>
            <a:lvl6pPr marL="2514600" marR="0" lvl="5"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6pPr>
            <a:lvl7pPr marL="2971800" marR="0" lvl="6"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7pPr>
            <a:lvl8pPr marL="3429000" marR="0" lvl="7"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8pPr>
            <a:lvl9pPr marL="3886200" marR="0" lvl="8"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9pPr>
          </a:lstStyle>
          <a:p>
            <a:endParaRPr/>
          </a:p>
        </p:txBody>
      </p:sp>
      <p:sp>
        <p:nvSpPr>
          <p:cNvPr id="125" name="Shape 12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b="0" i="0" u="none" strike="noStrike" cap="none">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26" name="Shape 12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b="0" i="0" u="none" strike="noStrike" cap="none">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27" name="Shape 12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b="0" i="0" u="none" strike="noStrike" cap="none">
                <a:solidFill>
                  <a:srgbClr val="FFFFFF"/>
                </a:solidFill>
                <a:latin typeface="Verdana"/>
                <a:ea typeface="Verdana"/>
                <a:cs typeface="Verdana"/>
                <a:sym typeface="Verdana"/>
              </a:rPr>
              <a:t>‹#›</a:t>
            </a:fld>
            <a:endParaRPr lang="en-US" sz="1000" b="0" i="0" u="none" strike="noStrike" cap="none">
              <a:solidFill>
                <a:srgbClr val="FFFFFF"/>
              </a:solidFill>
              <a:latin typeface="Verdana"/>
              <a:ea typeface="Verdana"/>
              <a:cs typeface="Verdana"/>
              <a:sym typeface="Verdan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28"/>
        <p:cNvGrpSpPr/>
        <p:nvPr/>
      </p:nvGrpSpPr>
      <p:grpSpPr>
        <a:xfrm>
          <a:off x="0" y="0"/>
          <a:ext cx="0" cy="0"/>
          <a:chOff x="0" y="0"/>
          <a:chExt cx="0" cy="0"/>
        </a:xfrm>
      </p:grpSpPr>
      <p:grpSp>
        <p:nvGrpSpPr>
          <p:cNvPr id="129" name="Shape 129"/>
          <p:cNvGrpSpPr/>
          <p:nvPr/>
        </p:nvGrpSpPr>
        <p:grpSpPr>
          <a:xfrm>
            <a:off x="0" y="0"/>
            <a:ext cx="9148763" cy="6851650"/>
            <a:chOff x="0" y="0"/>
            <a:chExt cx="5763" cy="4316"/>
          </a:xfrm>
        </p:grpSpPr>
        <p:sp>
          <p:nvSpPr>
            <p:cNvPr id="130" name="Shape 130"/>
            <p:cNvSpPr/>
            <p:nvPr/>
          </p:nvSpPr>
          <p:spPr>
            <a:xfrm>
              <a:off x="5045" y="2626"/>
              <a:ext cx="719" cy="1690"/>
            </a:xfrm>
            <a:custGeom>
              <a:avLst/>
              <a:gdLst/>
              <a:ahLst/>
              <a:cxnLst/>
              <a:rect l="0" t="0" r="0" b="0"/>
              <a:pathLst>
                <a:path w="120000" h="120000" extrusionOk="0">
                  <a:moveTo>
                    <a:pt x="120000" y="5112"/>
                  </a:moveTo>
                  <a:lnTo>
                    <a:pt x="120000" y="0"/>
                  </a:lnTo>
                  <a:lnTo>
                    <a:pt x="116987" y="7171"/>
                  </a:lnTo>
                  <a:lnTo>
                    <a:pt x="112970" y="14840"/>
                  </a:lnTo>
                  <a:lnTo>
                    <a:pt x="104937" y="27621"/>
                  </a:lnTo>
                  <a:lnTo>
                    <a:pt x="96066" y="40402"/>
                  </a:lnTo>
                  <a:lnTo>
                    <a:pt x="84016" y="53183"/>
                  </a:lnTo>
                  <a:lnTo>
                    <a:pt x="70962" y="66390"/>
                  </a:lnTo>
                  <a:lnTo>
                    <a:pt x="55899" y="79597"/>
                  </a:lnTo>
                  <a:lnTo>
                    <a:pt x="38995" y="93159"/>
                  </a:lnTo>
                  <a:lnTo>
                    <a:pt x="20920" y="106366"/>
                  </a:lnTo>
                  <a:lnTo>
                    <a:pt x="0" y="120000"/>
                  </a:lnTo>
                  <a:lnTo>
                    <a:pt x="1841" y="120000"/>
                  </a:lnTo>
                  <a:lnTo>
                    <a:pt x="22928" y="106366"/>
                  </a:lnTo>
                  <a:lnTo>
                    <a:pt x="41004" y="93159"/>
                  </a:lnTo>
                  <a:lnTo>
                    <a:pt x="57907" y="79597"/>
                  </a:lnTo>
                  <a:lnTo>
                    <a:pt x="72970" y="66390"/>
                  </a:lnTo>
                  <a:lnTo>
                    <a:pt x="86025" y="53183"/>
                  </a:lnTo>
                  <a:lnTo>
                    <a:pt x="97907" y="40402"/>
                  </a:lnTo>
                  <a:lnTo>
                    <a:pt x="106945" y="27621"/>
                  </a:lnTo>
                  <a:lnTo>
                    <a:pt x="114979" y="14840"/>
                  </a:lnTo>
                  <a:lnTo>
                    <a:pt x="117991" y="10153"/>
                  </a:lnTo>
                  <a:lnTo>
                    <a:pt x="120000" y="5112"/>
                  </a:lnTo>
                  <a:lnTo>
                    <a:pt x="120000" y="5112"/>
                  </a:lnTo>
                  <a:close/>
                </a:path>
              </a:pathLst>
            </a:custGeom>
            <a:gradFill>
              <a:gsLst>
                <a:gs pos="0">
                  <a:schemeClr val="dk1"/>
                </a:gs>
                <a:gs pos="100000">
                  <a:srgbClr val="002F5E"/>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31" name="Shape 131"/>
            <p:cNvSpPr/>
            <p:nvPr/>
          </p:nvSpPr>
          <p:spPr>
            <a:xfrm>
              <a:off x="5386" y="3793"/>
              <a:ext cx="377" cy="522"/>
            </a:xfrm>
            <a:custGeom>
              <a:avLst/>
              <a:gdLst/>
              <a:ahLst/>
              <a:cxnLst/>
              <a:rect l="0" t="0" r="0" b="0"/>
              <a:pathLst>
                <a:path w="120000" h="120000" extrusionOk="0">
                  <a:moveTo>
                    <a:pt x="120000" y="0"/>
                  </a:moveTo>
                  <a:lnTo>
                    <a:pt x="93262" y="30344"/>
                  </a:lnTo>
                  <a:lnTo>
                    <a:pt x="64933" y="60689"/>
                  </a:lnTo>
                  <a:lnTo>
                    <a:pt x="32466" y="91034"/>
                  </a:lnTo>
                  <a:lnTo>
                    <a:pt x="0" y="120000"/>
                  </a:lnTo>
                  <a:lnTo>
                    <a:pt x="3819" y="120000"/>
                  </a:lnTo>
                  <a:lnTo>
                    <a:pt x="36286" y="92413"/>
                  </a:lnTo>
                  <a:lnTo>
                    <a:pt x="64933" y="64827"/>
                  </a:lnTo>
                  <a:lnTo>
                    <a:pt x="120000" y="5517"/>
                  </a:lnTo>
                  <a:lnTo>
                    <a:pt x="120000" y="0"/>
                  </a:lnTo>
                  <a:lnTo>
                    <a:pt x="120000" y="0"/>
                  </a:lnTo>
                  <a:close/>
                </a:path>
              </a:pathLst>
            </a:custGeom>
            <a:gradFill>
              <a:gsLst>
                <a:gs pos="0">
                  <a:schemeClr val="dk1"/>
                </a:gs>
                <a:gs pos="100000">
                  <a:srgbClr val="002F5E"/>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32" name="Shape 132"/>
            <p:cNvSpPr/>
            <p:nvPr/>
          </p:nvSpPr>
          <p:spPr>
            <a:xfrm>
              <a:off x="5679" y="4213"/>
              <a:ext cx="84" cy="102"/>
            </a:xfrm>
            <a:custGeom>
              <a:avLst/>
              <a:gdLst/>
              <a:ahLst/>
              <a:cxnLst/>
              <a:rect l="0" t="0" r="0" b="0"/>
              <a:pathLst>
                <a:path w="120000" h="120000" extrusionOk="0">
                  <a:moveTo>
                    <a:pt x="0" y="120000"/>
                  </a:moveTo>
                  <a:lnTo>
                    <a:pt x="25714" y="120000"/>
                  </a:lnTo>
                  <a:lnTo>
                    <a:pt x="68571" y="70588"/>
                  </a:lnTo>
                  <a:lnTo>
                    <a:pt x="120000" y="28235"/>
                  </a:lnTo>
                  <a:lnTo>
                    <a:pt x="120000" y="0"/>
                  </a:lnTo>
                  <a:lnTo>
                    <a:pt x="60000" y="63529"/>
                  </a:lnTo>
                  <a:lnTo>
                    <a:pt x="0" y="120000"/>
                  </a:lnTo>
                  <a:lnTo>
                    <a:pt x="0" y="120000"/>
                  </a:lnTo>
                  <a:close/>
                </a:path>
              </a:pathLst>
            </a:custGeom>
            <a:gradFill>
              <a:gsLst>
                <a:gs pos="0">
                  <a:schemeClr val="dk1"/>
                </a:gs>
                <a:gs pos="100000">
                  <a:srgbClr val="002F5E"/>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grpSp>
          <p:nvGrpSpPr>
            <p:cNvPr id="133" name="Shape 133"/>
            <p:cNvGrpSpPr/>
            <p:nvPr/>
          </p:nvGrpSpPr>
          <p:grpSpPr>
            <a:xfrm>
              <a:off x="288" y="0"/>
              <a:ext cx="5098" cy="4316"/>
              <a:chOff x="288" y="0"/>
              <a:chExt cx="5098" cy="4316"/>
            </a:xfrm>
          </p:grpSpPr>
          <p:sp>
            <p:nvSpPr>
              <p:cNvPr id="134" name="Shape 134"/>
              <p:cNvSpPr/>
              <p:nvPr/>
            </p:nvSpPr>
            <p:spPr>
              <a:xfrm>
                <a:off x="2788" y="0"/>
                <a:ext cx="72" cy="4316"/>
              </a:xfrm>
              <a:custGeom>
                <a:avLst/>
                <a:gdLst/>
                <a:ahLst/>
                <a:cxnLst/>
                <a:rect l="0" t="0" r="0" b="0"/>
                <a:pathLst>
                  <a:path w="120000" h="120000" extrusionOk="0">
                    <a:moveTo>
                      <a:pt x="0" y="0"/>
                    </a:moveTo>
                    <a:lnTo>
                      <a:pt x="100000" y="120000"/>
                    </a:lnTo>
                    <a:lnTo>
                      <a:pt x="120000" y="120000"/>
                    </a:lnTo>
                    <a:lnTo>
                      <a:pt x="20000" y="0"/>
                    </a:lnTo>
                    <a:lnTo>
                      <a:pt x="0" y="0"/>
                    </a:lnTo>
                    <a:lnTo>
                      <a:pt x="0" y="0"/>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35" name="Shape 135"/>
              <p:cNvSpPr/>
              <p:nvPr/>
            </p:nvSpPr>
            <p:spPr>
              <a:xfrm>
                <a:off x="3088" y="0"/>
                <a:ext cx="174" cy="4316"/>
              </a:xfrm>
              <a:custGeom>
                <a:avLst/>
                <a:gdLst/>
                <a:ahLst/>
                <a:cxnLst/>
                <a:rect l="0" t="0" r="0" b="0"/>
                <a:pathLst>
                  <a:path w="120000" h="120000" extrusionOk="0">
                    <a:moveTo>
                      <a:pt x="16551" y="0"/>
                    </a:moveTo>
                    <a:lnTo>
                      <a:pt x="8275" y="0"/>
                    </a:lnTo>
                    <a:lnTo>
                      <a:pt x="28965" y="6005"/>
                    </a:lnTo>
                    <a:lnTo>
                      <a:pt x="49655" y="12344"/>
                    </a:lnTo>
                    <a:lnTo>
                      <a:pt x="66206" y="19156"/>
                    </a:lnTo>
                    <a:lnTo>
                      <a:pt x="82758" y="26329"/>
                    </a:lnTo>
                    <a:lnTo>
                      <a:pt x="91034" y="33670"/>
                    </a:lnTo>
                    <a:lnTo>
                      <a:pt x="103448" y="41343"/>
                    </a:lnTo>
                    <a:lnTo>
                      <a:pt x="107586" y="49156"/>
                    </a:lnTo>
                    <a:lnTo>
                      <a:pt x="111724" y="57330"/>
                    </a:lnTo>
                    <a:lnTo>
                      <a:pt x="107586" y="73512"/>
                    </a:lnTo>
                    <a:lnTo>
                      <a:pt x="86896" y="89666"/>
                    </a:lnTo>
                    <a:lnTo>
                      <a:pt x="74482" y="97506"/>
                    </a:lnTo>
                    <a:lnTo>
                      <a:pt x="53793" y="105319"/>
                    </a:lnTo>
                    <a:lnTo>
                      <a:pt x="28965" y="112826"/>
                    </a:lnTo>
                    <a:lnTo>
                      <a:pt x="0" y="120000"/>
                    </a:lnTo>
                    <a:lnTo>
                      <a:pt x="8275" y="120000"/>
                    </a:lnTo>
                    <a:lnTo>
                      <a:pt x="37241" y="112826"/>
                    </a:lnTo>
                    <a:lnTo>
                      <a:pt x="62068" y="105152"/>
                    </a:lnTo>
                    <a:lnTo>
                      <a:pt x="82758" y="97506"/>
                    </a:lnTo>
                    <a:lnTo>
                      <a:pt x="95172" y="89499"/>
                    </a:lnTo>
                    <a:lnTo>
                      <a:pt x="115862" y="73345"/>
                    </a:lnTo>
                    <a:lnTo>
                      <a:pt x="120000" y="57164"/>
                    </a:lnTo>
                    <a:lnTo>
                      <a:pt x="115862" y="49156"/>
                    </a:lnTo>
                    <a:lnTo>
                      <a:pt x="111724" y="41343"/>
                    </a:lnTo>
                    <a:lnTo>
                      <a:pt x="99310" y="33670"/>
                    </a:lnTo>
                    <a:lnTo>
                      <a:pt x="91034" y="26163"/>
                    </a:lnTo>
                    <a:lnTo>
                      <a:pt x="74482" y="19156"/>
                    </a:lnTo>
                    <a:lnTo>
                      <a:pt x="57931" y="12344"/>
                    </a:lnTo>
                    <a:lnTo>
                      <a:pt x="37241" y="6005"/>
                    </a:lnTo>
                    <a:lnTo>
                      <a:pt x="16551" y="0"/>
                    </a:lnTo>
                    <a:lnTo>
                      <a:pt x="16551" y="0"/>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36" name="Shape 136"/>
              <p:cNvSpPr/>
              <p:nvPr/>
            </p:nvSpPr>
            <p:spPr>
              <a:xfrm>
                <a:off x="3358" y="0"/>
                <a:ext cx="337" cy="4316"/>
              </a:xfrm>
              <a:custGeom>
                <a:avLst/>
                <a:gdLst/>
                <a:ahLst/>
                <a:cxnLst/>
                <a:rect l="0" t="0" r="0" b="0"/>
                <a:pathLst>
                  <a:path w="120000" h="120000" extrusionOk="0">
                    <a:moveTo>
                      <a:pt x="117850" y="55996"/>
                    </a:moveTo>
                    <a:lnTo>
                      <a:pt x="113552" y="47988"/>
                    </a:lnTo>
                    <a:lnTo>
                      <a:pt x="104955" y="40176"/>
                    </a:lnTo>
                    <a:lnTo>
                      <a:pt x="94208" y="32669"/>
                    </a:lnTo>
                    <a:lnTo>
                      <a:pt x="81671" y="25495"/>
                    </a:lnTo>
                    <a:lnTo>
                      <a:pt x="66626" y="18489"/>
                    </a:lnTo>
                    <a:lnTo>
                      <a:pt x="47283" y="12011"/>
                    </a:lnTo>
                    <a:lnTo>
                      <a:pt x="27940" y="5671"/>
                    </a:lnTo>
                    <a:lnTo>
                      <a:pt x="4298" y="0"/>
                    </a:lnTo>
                    <a:lnTo>
                      <a:pt x="0" y="0"/>
                    </a:lnTo>
                    <a:lnTo>
                      <a:pt x="23641" y="5671"/>
                    </a:lnTo>
                    <a:lnTo>
                      <a:pt x="42985" y="12011"/>
                    </a:lnTo>
                    <a:lnTo>
                      <a:pt x="62328" y="18489"/>
                    </a:lnTo>
                    <a:lnTo>
                      <a:pt x="77373" y="25495"/>
                    </a:lnTo>
                    <a:lnTo>
                      <a:pt x="89910" y="32669"/>
                    </a:lnTo>
                    <a:lnTo>
                      <a:pt x="100656" y="40176"/>
                    </a:lnTo>
                    <a:lnTo>
                      <a:pt x="109253" y="47988"/>
                    </a:lnTo>
                    <a:lnTo>
                      <a:pt x="113552" y="55996"/>
                    </a:lnTo>
                    <a:lnTo>
                      <a:pt x="115701" y="64337"/>
                    </a:lnTo>
                    <a:lnTo>
                      <a:pt x="113552" y="72511"/>
                    </a:lnTo>
                    <a:lnTo>
                      <a:pt x="109253" y="80824"/>
                    </a:lnTo>
                    <a:lnTo>
                      <a:pt x="100656" y="88999"/>
                    </a:lnTo>
                    <a:lnTo>
                      <a:pt x="92059" y="97006"/>
                    </a:lnTo>
                    <a:lnTo>
                      <a:pt x="77373" y="105013"/>
                    </a:lnTo>
                    <a:lnTo>
                      <a:pt x="62328" y="112659"/>
                    </a:lnTo>
                    <a:lnTo>
                      <a:pt x="42985" y="120000"/>
                    </a:lnTo>
                    <a:lnTo>
                      <a:pt x="47283" y="120000"/>
                    </a:lnTo>
                    <a:lnTo>
                      <a:pt x="66626" y="112659"/>
                    </a:lnTo>
                    <a:lnTo>
                      <a:pt x="81671" y="105013"/>
                    </a:lnTo>
                    <a:lnTo>
                      <a:pt x="96358" y="97006"/>
                    </a:lnTo>
                    <a:lnTo>
                      <a:pt x="104955" y="88999"/>
                    </a:lnTo>
                    <a:lnTo>
                      <a:pt x="113552" y="80824"/>
                    </a:lnTo>
                    <a:lnTo>
                      <a:pt x="117850" y="72511"/>
                    </a:lnTo>
                    <a:lnTo>
                      <a:pt x="120000" y="64337"/>
                    </a:lnTo>
                    <a:lnTo>
                      <a:pt x="117850" y="55996"/>
                    </a:lnTo>
                    <a:lnTo>
                      <a:pt x="117850" y="55996"/>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37" name="Shape 137"/>
              <p:cNvSpPr/>
              <p:nvPr/>
            </p:nvSpPr>
            <p:spPr>
              <a:xfrm>
                <a:off x="3675" y="0"/>
                <a:ext cx="426" cy="4316"/>
              </a:xfrm>
              <a:custGeom>
                <a:avLst/>
                <a:gdLst/>
                <a:ahLst/>
                <a:cxnLst/>
                <a:rect l="0" t="0" r="0" b="0"/>
                <a:pathLst>
                  <a:path w="120000" h="120000" extrusionOk="0">
                    <a:moveTo>
                      <a:pt x="116611" y="53493"/>
                    </a:moveTo>
                    <a:lnTo>
                      <a:pt x="111529" y="46987"/>
                    </a:lnTo>
                    <a:lnTo>
                      <a:pt x="103058" y="40509"/>
                    </a:lnTo>
                    <a:lnTo>
                      <a:pt x="92894" y="34170"/>
                    </a:lnTo>
                    <a:lnTo>
                      <a:pt x="79341" y="27831"/>
                    </a:lnTo>
                    <a:lnTo>
                      <a:pt x="64094" y="21158"/>
                    </a:lnTo>
                    <a:lnTo>
                      <a:pt x="45741" y="14513"/>
                    </a:lnTo>
                    <a:lnTo>
                      <a:pt x="25411" y="7506"/>
                    </a:lnTo>
                    <a:lnTo>
                      <a:pt x="3388" y="0"/>
                    </a:lnTo>
                    <a:lnTo>
                      <a:pt x="0" y="0"/>
                    </a:lnTo>
                    <a:lnTo>
                      <a:pt x="23717" y="7506"/>
                    </a:lnTo>
                    <a:lnTo>
                      <a:pt x="44047" y="14513"/>
                    </a:lnTo>
                    <a:lnTo>
                      <a:pt x="60988" y="21325"/>
                    </a:lnTo>
                    <a:lnTo>
                      <a:pt x="77647" y="27831"/>
                    </a:lnTo>
                    <a:lnTo>
                      <a:pt x="89505" y="34337"/>
                    </a:lnTo>
                    <a:lnTo>
                      <a:pt x="99670" y="40676"/>
                    </a:lnTo>
                    <a:lnTo>
                      <a:pt x="108141" y="46987"/>
                    </a:lnTo>
                    <a:lnTo>
                      <a:pt x="113223" y="53493"/>
                    </a:lnTo>
                    <a:lnTo>
                      <a:pt x="116611" y="60834"/>
                    </a:lnTo>
                    <a:lnTo>
                      <a:pt x="114917" y="68341"/>
                    </a:lnTo>
                    <a:lnTo>
                      <a:pt x="111529" y="75987"/>
                    </a:lnTo>
                    <a:lnTo>
                      <a:pt x="103058" y="83994"/>
                    </a:lnTo>
                    <a:lnTo>
                      <a:pt x="92894" y="92335"/>
                    </a:lnTo>
                    <a:lnTo>
                      <a:pt x="77647" y="101177"/>
                    </a:lnTo>
                    <a:lnTo>
                      <a:pt x="57600" y="110324"/>
                    </a:lnTo>
                    <a:lnTo>
                      <a:pt x="35576" y="120000"/>
                    </a:lnTo>
                    <a:lnTo>
                      <a:pt x="38964" y="120000"/>
                    </a:lnTo>
                    <a:lnTo>
                      <a:pt x="60988" y="110324"/>
                    </a:lnTo>
                    <a:lnTo>
                      <a:pt x="81035" y="101177"/>
                    </a:lnTo>
                    <a:lnTo>
                      <a:pt x="96282" y="92335"/>
                    </a:lnTo>
                    <a:lnTo>
                      <a:pt x="106447" y="83994"/>
                    </a:lnTo>
                    <a:lnTo>
                      <a:pt x="114917" y="75987"/>
                    </a:lnTo>
                    <a:lnTo>
                      <a:pt x="118305" y="68341"/>
                    </a:lnTo>
                    <a:lnTo>
                      <a:pt x="120000" y="60834"/>
                    </a:lnTo>
                    <a:lnTo>
                      <a:pt x="116611" y="53493"/>
                    </a:lnTo>
                    <a:lnTo>
                      <a:pt x="116611" y="53493"/>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38" name="Shape 138"/>
              <p:cNvSpPr/>
              <p:nvPr/>
            </p:nvSpPr>
            <p:spPr>
              <a:xfrm>
                <a:off x="3945" y="0"/>
                <a:ext cx="558" cy="4316"/>
              </a:xfrm>
              <a:custGeom>
                <a:avLst/>
                <a:gdLst/>
                <a:ahLst/>
                <a:cxnLst/>
                <a:rect l="0" t="0" r="0" b="0"/>
                <a:pathLst>
                  <a:path w="120000" h="120000" extrusionOk="0">
                    <a:moveTo>
                      <a:pt x="120000" y="56163"/>
                    </a:moveTo>
                    <a:lnTo>
                      <a:pt x="116115" y="48155"/>
                    </a:lnTo>
                    <a:lnTo>
                      <a:pt x="108561" y="40176"/>
                    </a:lnTo>
                    <a:lnTo>
                      <a:pt x="98201" y="32669"/>
                    </a:lnTo>
                    <a:lnTo>
                      <a:pt x="85251" y="25329"/>
                    </a:lnTo>
                    <a:lnTo>
                      <a:pt x="68417" y="18322"/>
                    </a:lnTo>
                    <a:lnTo>
                      <a:pt x="49208" y="11844"/>
                    </a:lnTo>
                    <a:lnTo>
                      <a:pt x="27194" y="5671"/>
                    </a:lnTo>
                    <a:lnTo>
                      <a:pt x="2589" y="0"/>
                    </a:lnTo>
                    <a:lnTo>
                      <a:pt x="0" y="0"/>
                    </a:lnTo>
                    <a:lnTo>
                      <a:pt x="24604" y="5671"/>
                    </a:lnTo>
                    <a:lnTo>
                      <a:pt x="46618" y="11844"/>
                    </a:lnTo>
                    <a:lnTo>
                      <a:pt x="65827" y="18322"/>
                    </a:lnTo>
                    <a:lnTo>
                      <a:pt x="82661" y="25329"/>
                    </a:lnTo>
                    <a:lnTo>
                      <a:pt x="95611" y="32669"/>
                    </a:lnTo>
                    <a:lnTo>
                      <a:pt x="105971" y="40176"/>
                    </a:lnTo>
                    <a:lnTo>
                      <a:pt x="113525" y="48155"/>
                    </a:lnTo>
                    <a:lnTo>
                      <a:pt x="117410" y="56163"/>
                    </a:lnTo>
                    <a:lnTo>
                      <a:pt x="117410" y="64670"/>
                    </a:lnTo>
                    <a:lnTo>
                      <a:pt x="114820" y="73178"/>
                    </a:lnTo>
                    <a:lnTo>
                      <a:pt x="108561" y="81492"/>
                    </a:lnTo>
                    <a:lnTo>
                      <a:pt x="98201" y="89666"/>
                    </a:lnTo>
                    <a:lnTo>
                      <a:pt x="83956" y="97673"/>
                    </a:lnTo>
                    <a:lnTo>
                      <a:pt x="67122" y="105319"/>
                    </a:lnTo>
                    <a:lnTo>
                      <a:pt x="46618" y="112826"/>
                    </a:lnTo>
                    <a:lnTo>
                      <a:pt x="22014" y="120000"/>
                    </a:lnTo>
                    <a:lnTo>
                      <a:pt x="24604" y="120000"/>
                    </a:lnTo>
                    <a:lnTo>
                      <a:pt x="49208" y="112826"/>
                    </a:lnTo>
                    <a:lnTo>
                      <a:pt x="69712" y="105319"/>
                    </a:lnTo>
                    <a:lnTo>
                      <a:pt x="86546" y="97673"/>
                    </a:lnTo>
                    <a:lnTo>
                      <a:pt x="100791" y="89666"/>
                    </a:lnTo>
                    <a:lnTo>
                      <a:pt x="111151" y="81492"/>
                    </a:lnTo>
                    <a:lnTo>
                      <a:pt x="117410" y="73178"/>
                    </a:lnTo>
                    <a:lnTo>
                      <a:pt x="120000" y="64670"/>
                    </a:lnTo>
                    <a:lnTo>
                      <a:pt x="120000" y="56163"/>
                    </a:lnTo>
                    <a:lnTo>
                      <a:pt x="120000" y="56163"/>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39" name="Shape 139"/>
              <p:cNvSpPr/>
              <p:nvPr/>
            </p:nvSpPr>
            <p:spPr>
              <a:xfrm>
                <a:off x="4245" y="0"/>
                <a:ext cx="690" cy="4316"/>
              </a:xfrm>
              <a:custGeom>
                <a:avLst/>
                <a:gdLst/>
                <a:ahLst/>
                <a:cxnLst/>
                <a:rect l="0" t="0" r="0" b="0"/>
                <a:pathLst>
                  <a:path w="120000" h="120000" extrusionOk="0">
                    <a:moveTo>
                      <a:pt x="120000" y="57998"/>
                    </a:moveTo>
                    <a:lnTo>
                      <a:pt x="116860" y="50324"/>
                    </a:lnTo>
                    <a:lnTo>
                      <a:pt x="110581" y="42845"/>
                    </a:lnTo>
                    <a:lnTo>
                      <a:pt x="100116" y="35338"/>
                    </a:lnTo>
                    <a:lnTo>
                      <a:pt x="86686" y="27998"/>
                    </a:lnTo>
                    <a:lnTo>
                      <a:pt x="69941" y="20824"/>
                    </a:lnTo>
                    <a:lnTo>
                      <a:pt x="51104" y="13679"/>
                    </a:lnTo>
                    <a:lnTo>
                      <a:pt x="28255" y="6672"/>
                    </a:lnTo>
                    <a:lnTo>
                      <a:pt x="2093" y="0"/>
                    </a:lnTo>
                    <a:lnTo>
                      <a:pt x="0" y="0"/>
                    </a:lnTo>
                    <a:lnTo>
                      <a:pt x="26162" y="6672"/>
                    </a:lnTo>
                    <a:lnTo>
                      <a:pt x="49011" y="13679"/>
                    </a:lnTo>
                    <a:lnTo>
                      <a:pt x="67848" y="20824"/>
                    </a:lnTo>
                    <a:lnTo>
                      <a:pt x="84593" y="27998"/>
                    </a:lnTo>
                    <a:lnTo>
                      <a:pt x="98023" y="35338"/>
                    </a:lnTo>
                    <a:lnTo>
                      <a:pt x="108488" y="42845"/>
                    </a:lnTo>
                    <a:lnTo>
                      <a:pt x="114767" y="50324"/>
                    </a:lnTo>
                    <a:lnTo>
                      <a:pt x="117906" y="57998"/>
                    </a:lnTo>
                    <a:lnTo>
                      <a:pt x="117906" y="65838"/>
                    </a:lnTo>
                    <a:lnTo>
                      <a:pt x="114767" y="73679"/>
                    </a:lnTo>
                    <a:lnTo>
                      <a:pt x="107441" y="81492"/>
                    </a:lnTo>
                    <a:lnTo>
                      <a:pt x="96976" y="89332"/>
                    </a:lnTo>
                    <a:lnTo>
                      <a:pt x="82500" y="97173"/>
                    </a:lnTo>
                    <a:lnTo>
                      <a:pt x="64709" y="105013"/>
                    </a:lnTo>
                    <a:lnTo>
                      <a:pt x="43779" y="112493"/>
                    </a:lnTo>
                    <a:lnTo>
                      <a:pt x="19883" y="120000"/>
                    </a:lnTo>
                    <a:lnTo>
                      <a:pt x="21976" y="120000"/>
                    </a:lnTo>
                    <a:lnTo>
                      <a:pt x="45872" y="112493"/>
                    </a:lnTo>
                    <a:lnTo>
                      <a:pt x="66802" y="105013"/>
                    </a:lnTo>
                    <a:lnTo>
                      <a:pt x="84593" y="97173"/>
                    </a:lnTo>
                    <a:lnTo>
                      <a:pt x="99069" y="89499"/>
                    </a:lnTo>
                    <a:lnTo>
                      <a:pt x="109534" y="81658"/>
                    </a:lnTo>
                    <a:lnTo>
                      <a:pt x="116860" y="73846"/>
                    </a:lnTo>
                    <a:lnTo>
                      <a:pt x="120000" y="65838"/>
                    </a:lnTo>
                    <a:lnTo>
                      <a:pt x="120000" y="57998"/>
                    </a:lnTo>
                    <a:lnTo>
                      <a:pt x="120000" y="57998"/>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40" name="Shape 140"/>
              <p:cNvSpPr/>
              <p:nvPr/>
            </p:nvSpPr>
            <p:spPr>
              <a:xfrm>
                <a:off x="4522" y="0"/>
                <a:ext cx="864" cy="4316"/>
              </a:xfrm>
              <a:custGeom>
                <a:avLst/>
                <a:gdLst/>
                <a:ahLst/>
                <a:cxnLst/>
                <a:rect l="0" t="0" r="0" b="0"/>
                <a:pathLst>
                  <a:path w="120000" h="120000" extrusionOk="0">
                    <a:moveTo>
                      <a:pt x="119163" y="59165"/>
                    </a:moveTo>
                    <a:lnTo>
                      <a:pt x="115818" y="50991"/>
                    </a:lnTo>
                    <a:lnTo>
                      <a:pt x="112613" y="46821"/>
                    </a:lnTo>
                    <a:lnTo>
                      <a:pt x="109268" y="42845"/>
                    </a:lnTo>
                    <a:lnTo>
                      <a:pt x="104250" y="38841"/>
                    </a:lnTo>
                    <a:lnTo>
                      <a:pt x="99233" y="34837"/>
                    </a:lnTo>
                    <a:lnTo>
                      <a:pt x="92543" y="31000"/>
                    </a:lnTo>
                    <a:lnTo>
                      <a:pt x="85017" y="27164"/>
                    </a:lnTo>
                    <a:lnTo>
                      <a:pt x="68432" y="19990"/>
                    </a:lnTo>
                    <a:lnTo>
                      <a:pt x="49198" y="13012"/>
                    </a:lnTo>
                    <a:lnTo>
                      <a:pt x="26759" y="6339"/>
                    </a:lnTo>
                    <a:lnTo>
                      <a:pt x="1672" y="0"/>
                    </a:lnTo>
                    <a:lnTo>
                      <a:pt x="0" y="0"/>
                    </a:lnTo>
                    <a:lnTo>
                      <a:pt x="25087" y="6339"/>
                    </a:lnTo>
                    <a:lnTo>
                      <a:pt x="47526" y="13012"/>
                    </a:lnTo>
                    <a:lnTo>
                      <a:pt x="66759" y="19990"/>
                    </a:lnTo>
                    <a:lnTo>
                      <a:pt x="83344" y="27330"/>
                    </a:lnTo>
                    <a:lnTo>
                      <a:pt x="90871" y="31167"/>
                    </a:lnTo>
                    <a:lnTo>
                      <a:pt x="97560" y="35004"/>
                    </a:lnTo>
                    <a:lnTo>
                      <a:pt x="102578" y="39008"/>
                    </a:lnTo>
                    <a:lnTo>
                      <a:pt x="107595" y="43012"/>
                    </a:lnTo>
                    <a:lnTo>
                      <a:pt x="111777" y="46987"/>
                    </a:lnTo>
                    <a:lnTo>
                      <a:pt x="114146" y="50991"/>
                    </a:lnTo>
                    <a:lnTo>
                      <a:pt x="116655" y="55162"/>
                    </a:lnTo>
                    <a:lnTo>
                      <a:pt x="117491" y="59165"/>
                    </a:lnTo>
                    <a:lnTo>
                      <a:pt x="118327" y="63336"/>
                    </a:lnTo>
                    <a:lnTo>
                      <a:pt x="117491" y="67506"/>
                    </a:lnTo>
                    <a:lnTo>
                      <a:pt x="115818" y="71510"/>
                    </a:lnTo>
                    <a:lnTo>
                      <a:pt x="114146" y="75653"/>
                    </a:lnTo>
                    <a:lnTo>
                      <a:pt x="110940" y="79657"/>
                    </a:lnTo>
                    <a:lnTo>
                      <a:pt x="106759" y="83827"/>
                    </a:lnTo>
                    <a:lnTo>
                      <a:pt x="100905" y="87831"/>
                    </a:lnTo>
                    <a:lnTo>
                      <a:pt x="95052" y="91835"/>
                    </a:lnTo>
                    <a:lnTo>
                      <a:pt x="81672" y="99175"/>
                    </a:lnTo>
                    <a:lnTo>
                      <a:pt x="65923" y="106320"/>
                    </a:lnTo>
                    <a:lnTo>
                      <a:pt x="46689" y="113327"/>
                    </a:lnTo>
                    <a:lnTo>
                      <a:pt x="25087" y="120000"/>
                    </a:lnTo>
                    <a:lnTo>
                      <a:pt x="26759" y="120000"/>
                    </a:lnTo>
                    <a:lnTo>
                      <a:pt x="48362" y="113327"/>
                    </a:lnTo>
                    <a:lnTo>
                      <a:pt x="67595" y="106320"/>
                    </a:lnTo>
                    <a:lnTo>
                      <a:pt x="83344" y="99341"/>
                    </a:lnTo>
                    <a:lnTo>
                      <a:pt x="96724" y="92001"/>
                    </a:lnTo>
                    <a:lnTo>
                      <a:pt x="102578" y="87998"/>
                    </a:lnTo>
                    <a:lnTo>
                      <a:pt x="108432" y="83994"/>
                    </a:lnTo>
                    <a:lnTo>
                      <a:pt x="112613" y="79823"/>
                    </a:lnTo>
                    <a:lnTo>
                      <a:pt x="115818" y="75820"/>
                    </a:lnTo>
                    <a:lnTo>
                      <a:pt x="117491" y="71677"/>
                    </a:lnTo>
                    <a:lnTo>
                      <a:pt x="119163" y="67506"/>
                    </a:lnTo>
                    <a:lnTo>
                      <a:pt x="120000" y="63336"/>
                    </a:lnTo>
                    <a:lnTo>
                      <a:pt x="119163" y="59165"/>
                    </a:lnTo>
                    <a:lnTo>
                      <a:pt x="119163" y="59165"/>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41" name="Shape 141"/>
              <p:cNvSpPr/>
              <p:nvPr/>
            </p:nvSpPr>
            <p:spPr>
              <a:xfrm>
                <a:off x="2398" y="0"/>
                <a:ext cx="149" cy="4316"/>
              </a:xfrm>
              <a:custGeom>
                <a:avLst/>
                <a:gdLst/>
                <a:ahLst/>
                <a:cxnLst/>
                <a:rect l="0" t="0" r="0" b="0"/>
                <a:pathLst>
                  <a:path w="120000" h="120000" extrusionOk="0">
                    <a:moveTo>
                      <a:pt x="14496" y="53994"/>
                    </a:moveTo>
                    <a:lnTo>
                      <a:pt x="24161" y="45319"/>
                    </a:lnTo>
                    <a:lnTo>
                      <a:pt x="33825" y="37006"/>
                    </a:lnTo>
                    <a:lnTo>
                      <a:pt x="47516" y="29332"/>
                    </a:lnTo>
                    <a:lnTo>
                      <a:pt x="62013" y="21992"/>
                    </a:lnTo>
                    <a:lnTo>
                      <a:pt x="66845" y="18656"/>
                    </a:lnTo>
                    <a:lnTo>
                      <a:pt x="76510" y="15486"/>
                    </a:lnTo>
                    <a:lnTo>
                      <a:pt x="86174" y="12344"/>
                    </a:lnTo>
                    <a:lnTo>
                      <a:pt x="91006" y="9508"/>
                    </a:lnTo>
                    <a:lnTo>
                      <a:pt x="100671" y="6839"/>
                    </a:lnTo>
                    <a:lnTo>
                      <a:pt x="105503" y="4337"/>
                    </a:lnTo>
                    <a:lnTo>
                      <a:pt x="115167" y="2001"/>
                    </a:lnTo>
                    <a:lnTo>
                      <a:pt x="120000" y="0"/>
                    </a:lnTo>
                    <a:lnTo>
                      <a:pt x="110335" y="0"/>
                    </a:lnTo>
                    <a:lnTo>
                      <a:pt x="105503" y="2001"/>
                    </a:lnTo>
                    <a:lnTo>
                      <a:pt x="95838" y="4337"/>
                    </a:lnTo>
                    <a:lnTo>
                      <a:pt x="91006" y="6839"/>
                    </a:lnTo>
                    <a:lnTo>
                      <a:pt x="81342" y="9508"/>
                    </a:lnTo>
                    <a:lnTo>
                      <a:pt x="76510" y="12344"/>
                    </a:lnTo>
                    <a:lnTo>
                      <a:pt x="66845" y="15486"/>
                    </a:lnTo>
                    <a:lnTo>
                      <a:pt x="57181" y="18656"/>
                    </a:lnTo>
                    <a:lnTo>
                      <a:pt x="52348" y="21992"/>
                    </a:lnTo>
                    <a:lnTo>
                      <a:pt x="38657" y="29332"/>
                    </a:lnTo>
                    <a:lnTo>
                      <a:pt x="24161" y="37006"/>
                    </a:lnTo>
                    <a:lnTo>
                      <a:pt x="14496" y="45319"/>
                    </a:lnTo>
                    <a:lnTo>
                      <a:pt x="4832" y="53994"/>
                    </a:lnTo>
                    <a:lnTo>
                      <a:pt x="0" y="63336"/>
                    </a:lnTo>
                    <a:lnTo>
                      <a:pt x="4832" y="72344"/>
                    </a:lnTo>
                    <a:lnTo>
                      <a:pt x="9664" y="81158"/>
                    </a:lnTo>
                    <a:lnTo>
                      <a:pt x="19328" y="89499"/>
                    </a:lnTo>
                    <a:lnTo>
                      <a:pt x="28993" y="97673"/>
                    </a:lnTo>
                    <a:lnTo>
                      <a:pt x="47516" y="105486"/>
                    </a:lnTo>
                    <a:lnTo>
                      <a:pt x="71677" y="112826"/>
                    </a:lnTo>
                    <a:lnTo>
                      <a:pt x="100671" y="120000"/>
                    </a:lnTo>
                    <a:lnTo>
                      <a:pt x="110335" y="120000"/>
                    </a:lnTo>
                    <a:lnTo>
                      <a:pt x="81342" y="112826"/>
                    </a:lnTo>
                    <a:lnTo>
                      <a:pt x="57181" y="105486"/>
                    </a:lnTo>
                    <a:lnTo>
                      <a:pt x="38657" y="97673"/>
                    </a:lnTo>
                    <a:lnTo>
                      <a:pt x="28993" y="89666"/>
                    </a:lnTo>
                    <a:lnTo>
                      <a:pt x="19328" y="81158"/>
                    </a:lnTo>
                    <a:lnTo>
                      <a:pt x="14496" y="72511"/>
                    </a:lnTo>
                    <a:lnTo>
                      <a:pt x="9664" y="63336"/>
                    </a:lnTo>
                    <a:lnTo>
                      <a:pt x="14496" y="53994"/>
                    </a:lnTo>
                    <a:lnTo>
                      <a:pt x="14496" y="53994"/>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42" name="Shape 142"/>
              <p:cNvSpPr/>
              <p:nvPr/>
            </p:nvSpPr>
            <p:spPr>
              <a:xfrm>
                <a:off x="1967" y="0"/>
                <a:ext cx="299" cy="4316"/>
              </a:xfrm>
              <a:custGeom>
                <a:avLst/>
                <a:gdLst/>
                <a:ahLst/>
                <a:cxnLst/>
                <a:rect l="0" t="0" r="0" b="0"/>
                <a:pathLst>
                  <a:path w="120000" h="120000" extrusionOk="0">
                    <a:moveTo>
                      <a:pt x="7224" y="57330"/>
                    </a:moveTo>
                    <a:lnTo>
                      <a:pt x="12040" y="48656"/>
                    </a:lnTo>
                    <a:lnTo>
                      <a:pt x="21672" y="40342"/>
                    </a:lnTo>
                    <a:lnTo>
                      <a:pt x="33712" y="32502"/>
                    </a:lnTo>
                    <a:lnTo>
                      <a:pt x="50568" y="24995"/>
                    </a:lnTo>
                    <a:lnTo>
                      <a:pt x="65016" y="17822"/>
                    </a:lnTo>
                    <a:lnTo>
                      <a:pt x="83879" y="11343"/>
                    </a:lnTo>
                    <a:lnTo>
                      <a:pt x="100735" y="5338"/>
                    </a:lnTo>
                    <a:lnTo>
                      <a:pt x="120000" y="0"/>
                    </a:lnTo>
                    <a:lnTo>
                      <a:pt x="115183" y="0"/>
                    </a:lnTo>
                    <a:lnTo>
                      <a:pt x="95919" y="5338"/>
                    </a:lnTo>
                    <a:lnTo>
                      <a:pt x="79464" y="11343"/>
                    </a:lnTo>
                    <a:lnTo>
                      <a:pt x="62608" y="17822"/>
                    </a:lnTo>
                    <a:lnTo>
                      <a:pt x="45752" y="24995"/>
                    </a:lnTo>
                    <a:lnTo>
                      <a:pt x="31304" y="32502"/>
                    </a:lnTo>
                    <a:lnTo>
                      <a:pt x="19264" y="40342"/>
                    </a:lnTo>
                    <a:lnTo>
                      <a:pt x="9632" y="48656"/>
                    </a:lnTo>
                    <a:lnTo>
                      <a:pt x="2408" y="57330"/>
                    </a:lnTo>
                    <a:lnTo>
                      <a:pt x="0" y="66005"/>
                    </a:lnTo>
                    <a:lnTo>
                      <a:pt x="4816" y="74346"/>
                    </a:lnTo>
                    <a:lnTo>
                      <a:pt x="12040" y="82659"/>
                    </a:lnTo>
                    <a:lnTo>
                      <a:pt x="21672" y="90500"/>
                    </a:lnTo>
                    <a:lnTo>
                      <a:pt x="38528" y="98341"/>
                    </a:lnTo>
                    <a:lnTo>
                      <a:pt x="57792" y="105820"/>
                    </a:lnTo>
                    <a:lnTo>
                      <a:pt x="81471" y="112993"/>
                    </a:lnTo>
                    <a:lnTo>
                      <a:pt x="110367" y="120000"/>
                    </a:lnTo>
                    <a:lnTo>
                      <a:pt x="115183" y="120000"/>
                    </a:lnTo>
                    <a:lnTo>
                      <a:pt x="86287" y="112993"/>
                    </a:lnTo>
                    <a:lnTo>
                      <a:pt x="62608" y="105820"/>
                    </a:lnTo>
                    <a:lnTo>
                      <a:pt x="43344" y="98341"/>
                    </a:lnTo>
                    <a:lnTo>
                      <a:pt x="26488" y="90667"/>
                    </a:lnTo>
                    <a:lnTo>
                      <a:pt x="16856" y="82659"/>
                    </a:lnTo>
                    <a:lnTo>
                      <a:pt x="9632" y="74513"/>
                    </a:lnTo>
                    <a:lnTo>
                      <a:pt x="4816" y="66005"/>
                    </a:lnTo>
                    <a:lnTo>
                      <a:pt x="7224" y="57330"/>
                    </a:lnTo>
                    <a:lnTo>
                      <a:pt x="7224" y="57330"/>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43" name="Shape 143"/>
              <p:cNvSpPr/>
              <p:nvPr/>
            </p:nvSpPr>
            <p:spPr>
              <a:xfrm>
                <a:off x="1565" y="0"/>
                <a:ext cx="424" cy="4316"/>
              </a:xfrm>
              <a:custGeom>
                <a:avLst/>
                <a:gdLst/>
                <a:ahLst/>
                <a:cxnLst/>
                <a:rect l="0" t="0" r="0" b="0"/>
                <a:pathLst>
                  <a:path w="120000" h="120000" extrusionOk="0">
                    <a:moveTo>
                      <a:pt x="120000" y="0"/>
                    </a:moveTo>
                    <a:lnTo>
                      <a:pt x="116603" y="0"/>
                    </a:lnTo>
                    <a:lnTo>
                      <a:pt x="89433" y="6172"/>
                    </a:lnTo>
                    <a:lnTo>
                      <a:pt x="67641" y="12845"/>
                    </a:lnTo>
                    <a:lnTo>
                      <a:pt x="47264" y="19657"/>
                    </a:lnTo>
                    <a:lnTo>
                      <a:pt x="30283" y="26997"/>
                    </a:lnTo>
                    <a:lnTo>
                      <a:pt x="18396" y="34670"/>
                    </a:lnTo>
                    <a:lnTo>
                      <a:pt x="8207" y="42511"/>
                    </a:lnTo>
                    <a:lnTo>
                      <a:pt x="1698" y="50658"/>
                    </a:lnTo>
                    <a:lnTo>
                      <a:pt x="0" y="58999"/>
                    </a:lnTo>
                    <a:lnTo>
                      <a:pt x="1698" y="66839"/>
                    </a:lnTo>
                    <a:lnTo>
                      <a:pt x="6792" y="74680"/>
                    </a:lnTo>
                    <a:lnTo>
                      <a:pt x="13301" y="82326"/>
                    </a:lnTo>
                    <a:lnTo>
                      <a:pt x="25188" y="90166"/>
                    </a:lnTo>
                    <a:lnTo>
                      <a:pt x="38773" y="97840"/>
                    </a:lnTo>
                    <a:lnTo>
                      <a:pt x="55754" y="105319"/>
                    </a:lnTo>
                    <a:lnTo>
                      <a:pt x="76132" y="112826"/>
                    </a:lnTo>
                    <a:lnTo>
                      <a:pt x="97924" y="120000"/>
                    </a:lnTo>
                    <a:lnTo>
                      <a:pt x="101320" y="120000"/>
                    </a:lnTo>
                    <a:lnTo>
                      <a:pt x="79528" y="112826"/>
                    </a:lnTo>
                    <a:lnTo>
                      <a:pt x="59150" y="105319"/>
                    </a:lnTo>
                    <a:lnTo>
                      <a:pt x="42169" y="97840"/>
                    </a:lnTo>
                    <a:lnTo>
                      <a:pt x="28584" y="90166"/>
                    </a:lnTo>
                    <a:lnTo>
                      <a:pt x="16698" y="82326"/>
                    </a:lnTo>
                    <a:lnTo>
                      <a:pt x="9905" y="74680"/>
                    </a:lnTo>
                    <a:lnTo>
                      <a:pt x="5094" y="66839"/>
                    </a:lnTo>
                    <a:lnTo>
                      <a:pt x="3396" y="58999"/>
                    </a:lnTo>
                    <a:lnTo>
                      <a:pt x="5094" y="50658"/>
                    </a:lnTo>
                    <a:lnTo>
                      <a:pt x="11603" y="42511"/>
                    </a:lnTo>
                    <a:lnTo>
                      <a:pt x="20094" y="34670"/>
                    </a:lnTo>
                    <a:lnTo>
                      <a:pt x="33679" y="26997"/>
                    </a:lnTo>
                    <a:lnTo>
                      <a:pt x="50660" y="19657"/>
                    </a:lnTo>
                    <a:lnTo>
                      <a:pt x="69339" y="12845"/>
                    </a:lnTo>
                    <a:lnTo>
                      <a:pt x="92830" y="6172"/>
                    </a:lnTo>
                    <a:lnTo>
                      <a:pt x="120000" y="0"/>
                    </a:lnTo>
                    <a:lnTo>
                      <a:pt x="120000" y="0"/>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44" name="Shape 144"/>
              <p:cNvSpPr/>
              <p:nvPr/>
            </p:nvSpPr>
            <p:spPr>
              <a:xfrm>
                <a:off x="1127" y="0"/>
                <a:ext cx="574" cy="4316"/>
              </a:xfrm>
              <a:custGeom>
                <a:avLst/>
                <a:gdLst/>
                <a:ahLst/>
                <a:cxnLst/>
                <a:rect l="0" t="0" r="0" b="0"/>
                <a:pathLst>
                  <a:path w="120000" h="120000" extrusionOk="0">
                    <a:moveTo>
                      <a:pt x="2508" y="59666"/>
                    </a:moveTo>
                    <a:lnTo>
                      <a:pt x="5017" y="51325"/>
                    </a:lnTo>
                    <a:lnTo>
                      <a:pt x="11289" y="43345"/>
                    </a:lnTo>
                    <a:lnTo>
                      <a:pt x="20069" y="35505"/>
                    </a:lnTo>
                    <a:lnTo>
                      <a:pt x="33867" y="27831"/>
                    </a:lnTo>
                    <a:lnTo>
                      <a:pt x="49965" y="20324"/>
                    </a:lnTo>
                    <a:lnTo>
                      <a:pt x="70034" y="13345"/>
                    </a:lnTo>
                    <a:lnTo>
                      <a:pt x="93867" y="6506"/>
                    </a:lnTo>
                    <a:lnTo>
                      <a:pt x="120000" y="0"/>
                    </a:lnTo>
                    <a:lnTo>
                      <a:pt x="117491" y="0"/>
                    </a:lnTo>
                    <a:lnTo>
                      <a:pt x="91358" y="6506"/>
                    </a:lnTo>
                    <a:lnTo>
                      <a:pt x="67526" y="13345"/>
                    </a:lnTo>
                    <a:lnTo>
                      <a:pt x="47456" y="20491"/>
                    </a:lnTo>
                    <a:lnTo>
                      <a:pt x="31358" y="27831"/>
                    </a:lnTo>
                    <a:lnTo>
                      <a:pt x="17560" y="35505"/>
                    </a:lnTo>
                    <a:lnTo>
                      <a:pt x="8780" y="43345"/>
                    </a:lnTo>
                    <a:lnTo>
                      <a:pt x="2508" y="51492"/>
                    </a:lnTo>
                    <a:lnTo>
                      <a:pt x="0" y="59666"/>
                    </a:lnTo>
                    <a:lnTo>
                      <a:pt x="1254" y="67673"/>
                    </a:lnTo>
                    <a:lnTo>
                      <a:pt x="6271" y="75486"/>
                    </a:lnTo>
                    <a:lnTo>
                      <a:pt x="13797" y="83327"/>
                    </a:lnTo>
                    <a:lnTo>
                      <a:pt x="25087" y="91000"/>
                    </a:lnTo>
                    <a:lnTo>
                      <a:pt x="39930" y="98674"/>
                    </a:lnTo>
                    <a:lnTo>
                      <a:pt x="57491" y="105987"/>
                    </a:lnTo>
                    <a:lnTo>
                      <a:pt x="77560" y="113160"/>
                    </a:lnTo>
                    <a:lnTo>
                      <a:pt x="101184" y="120000"/>
                    </a:lnTo>
                    <a:lnTo>
                      <a:pt x="103693" y="120000"/>
                    </a:lnTo>
                    <a:lnTo>
                      <a:pt x="80069" y="113160"/>
                    </a:lnTo>
                    <a:lnTo>
                      <a:pt x="60000" y="105987"/>
                    </a:lnTo>
                    <a:lnTo>
                      <a:pt x="42439" y="98674"/>
                    </a:lnTo>
                    <a:lnTo>
                      <a:pt x="27595" y="91000"/>
                    </a:lnTo>
                    <a:lnTo>
                      <a:pt x="16306" y="83327"/>
                    </a:lnTo>
                    <a:lnTo>
                      <a:pt x="8780" y="75486"/>
                    </a:lnTo>
                    <a:lnTo>
                      <a:pt x="3763" y="67673"/>
                    </a:lnTo>
                    <a:lnTo>
                      <a:pt x="2508" y="59666"/>
                    </a:lnTo>
                    <a:lnTo>
                      <a:pt x="2508" y="59666"/>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45" name="Shape 145"/>
              <p:cNvSpPr/>
              <p:nvPr/>
            </p:nvSpPr>
            <p:spPr>
              <a:xfrm>
                <a:off x="701" y="0"/>
                <a:ext cx="736" cy="4316"/>
              </a:xfrm>
              <a:custGeom>
                <a:avLst/>
                <a:gdLst/>
                <a:ahLst/>
                <a:cxnLst/>
                <a:rect l="0" t="0" r="0" b="0"/>
                <a:pathLst>
                  <a:path w="120000" h="120000" extrusionOk="0">
                    <a:moveTo>
                      <a:pt x="1959" y="58331"/>
                    </a:moveTo>
                    <a:lnTo>
                      <a:pt x="4734" y="49990"/>
                    </a:lnTo>
                    <a:lnTo>
                      <a:pt x="11591" y="41844"/>
                    </a:lnTo>
                    <a:lnTo>
                      <a:pt x="21387" y="34003"/>
                    </a:lnTo>
                    <a:lnTo>
                      <a:pt x="35102" y="26163"/>
                    </a:lnTo>
                    <a:lnTo>
                      <a:pt x="51591" y="19156"/>
                    </a:lnTo>
                    <a:lnTo>
                      <a:pt x="72163" y="12344"/>
                    </a:lnTo>
                    <a:lnTo>
                      <a:pt x="94693" y="6005"/>
                    </a:lnTo>
                    <a:lnTo>
                      <a:pt x="120000" y="0"/>
                    </a:lnTo>
                    <a:lnTo>
                      <a:pt x="118040" y="0"/>
                    </a:lnTo>
                    <a:lnTo>
                      <a:pt x="92734" y="5838"/>
                    </a:lnTo>
                    <a:lnTo>
                      <a:pt x="70204" y="12177"/>
                    </a:lnTo>
                    <a:lnTo>
                      <a:pt x="50775" y="18989"/>
                    </a:lnTo>
                    <a:lnTo>
                      <a:pt x="34122" y="26163"/>
                    </a:lnTo>
                    <a:lnTo>
                      <a:pt x="20408" y="33836"/>
                    </a:lnTo>
                    <a:lnTo>
                      <a:pt x="9632" y="41844"/>
                    </a:lnTo>
                    <a:lnTo>
                      <a:pt x="2938" y="49990"/>
                    </a:lnTo>
                    <a:lnTo>
                      <a:pt x="0" y="58331"/>
                    </a:lnTo>
                    <a:lnTo>
                      <a:pt x="979" y="66839"/>
                    </a:lnTo>
                    <a:lnTo>
                      <a:pt x="4734" y="75319"/>
                    </a:lnTo>
                    <a:lnTo>
                      <a:pt x="12571" y="83827"/>
                    </a:lnTo>
                    <a:lnTo>
                      <a:pt x="24326" y="92168"/>
                    </a:lnTo>
                    <a:lnTo>
                      <a:pt x="37061" y="99341"/>
                    </a:lnTo>
                    <a:lnTo>
                      <a:pt x="51591" y="106320"/>
                    </a:lnTo>
                    <a:lnTo>
                      <a:pt x="69224" y="113327"/>
                    </a:lnTo>
                    <a:lnTo>
                      <a:pt x="88816" y="120000"/>
                    </a:lnTo>
                    <a:lnTo>
                      <a:pt x="90775" y="120000"/>
                    </a:lnTo>
                    <a:lnTo>
                      <a:pt x="71183" y="113327"/>
                    </a:lnTo>
                    <a:lnTo>
                      <a:pt x="53551" y="106320"/>
                    </a:lnTo>
                    <a:lnTo>
                      <a:pt x="39020" y="99341"/>
                    </a:lnTo>
                    <a:lnTo>
                      <a:pt x="26285" y="92168"/>
                    </a:lnTo>
                    <a:lnTo>
                      <a:pt x="14530" y="83827"/>
                    </a:lnTo>
                    <a:lnTo>
                      <a:pt x="6693" y="75319"/>
                    </a:lnTo>
                    <a:lnTo>
                      <a:pt x="2938" y="66839"/>
                    </a:lnTo>
                    <a:lnTo>
                      <a:pt x="1959" y="58331"/>
                    </a:lnTo>
                    <a:lnTo>
                      <a:pt x="1959" y="58331"/>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46" name="Shape 146"/>
              <p:cNvSpPr/>
              <p:nvPr/>
            </p:nvSpPr>
            <p:spPr>
              <a:xfrm>
                <a:off x="288" y="0"/>
                <a:ext cx="840" cy="4316"/>
              </a:xfrm>
              <a:custGeom>
                <a:avLst/>
                <a:gdLst/>
                <a:ahLst/>
                <a:cxnLst/>
                <a:rect l="0" t="0" r="0" b="0"/>
                <a:pathLst>
                  <a:path w="120000" h="120000" extrusionOk="0">
                    <a:moveTo>
                      <a:pt x="2580" y="54161"/>
                    </a:moveTo>
                    <a:lnTo>
                      <a:pt x="6881" y="47488"/>
                    </a:lnTo>
                    <a:lnTo>
                      <a:pt x="13763" y="41010"/>
                    </a:lnTo>
                    <a:lnTo>
                      <a:pt x="23082" y="34337"/>
                    </a:lnTo>
                    <a:lnTo>
                      <a:pt x="35985" y="27664"/>
                    </a:lnTo>
                    <a:lnTo>
                      <a:pt x="52329" y="20991"/>
                    </a:lnTo>
                    <a:lnTo>
                      <a:pt x="71111" y="14179"/>
                    </a:lnTo>
                    <a:lnTo>
                      <a:pt x="94336" y="7173"/>
                    </a:lnTo>
                    <a:lnTo>
                      <a:pt x="106236" y="3670"/>
                    </a:lnTo>
                    <a:lnTo>
                      <a:pt x="120000" y="0"/>
                    </a:lnTo>
                    <a:lnTo>
                      <a:pt x="118279" y="0"/>
                    </a:lnTo>
                    <a:lnTo>
                      <a:pt x="104516" y="3670"/>
                    </a:lnTo>
                    <a:lnTo>
                      <a:pt x="91756" y="7173"/>
                    </a:lnTo>
                    <a:lnTo>
                      <a:pt x="80573" y="10676"/>
                    </a:lnTo>
                    <a:lnTo>
                      <a:pt x="69390" y="14179"/>
                    </a:lnTo>
                    <a:lnTo>
                      <a:pt x="50609" y="20991"/>
                    </a:lnTo>
                    <a:lnTo>
                      <a:pt x="34265" y="27664"/>
                    </a:lnTo>
                    <a:lnTo>
                      <a:pt x="21505" y="34337"/>
                    </a:lnTo>
                    <a:lnTo>
                      <a:pt x="12043" y="40843"/>
                    </a:lnTo>
                    <a:lnTo>
                      <a:pt x="5161" y="47321"/>
                    </a:lnTo>
                    <a:lnTo>
                      <a:pt x="860" y="53994"/>
                    </a:lnTo>
                    <a:lnTo>
                      <a:pt x="0" y="61167"/>
                    </a:lnTo>
                    <a:lnTo>
                      <a:pt x="1720" y="68674"/>
                    </a:lnTo>
                    <a:lnTo>
                      <a:pt x="6881" y="76153"/>
                    </a:lnTo>
                    <a:lnTo>
                      <a:pt x="16344" y="84161"/>
                    </a:lnTo>
                    <a:lnTo>
                      <a:pt x="21505" y="88164"/>
                    </a:lnTo>
                    <a:lnTo>
                      <a:pt x="28243" y="92335"/>
                    </a:lnTo>
                    <a:lnTo>
                      <a:pt x="35125" y="96672"/>
                    </a:lnTo>
                    <a:lnTo>
                      <a:pt x="43727" y="101177"/>
                    </a:lnTo>
                    <a:lnTo>
                      <a:pt x="52329" y="105653"/>
                    </a:lnTo>
                    <a:lnTo>
                      <a:pt x="62652" y="110324"/>
                    </a:lnTo>
                    <a:lnTo>
                      <a:pt x="72831" y="114995"/>
                    </a:lnTo>
                    <a:lnTo>
                      <a:pt x="84874" y="120000"/>
                    </a:lnTo>
                    <a:lnTo>
                      <a:pt x="86594" y="120000"/>
                    </a:lnTo>
                    <a:lnTo>
                      <a:pt x="74551" y="114995"/>
                    </a:lnTo>
                    <a:lnTo>
                      <a:pt x="64229" y="110324"/>
                    </a:lnTo>
                    <a:lnTo>
                      <a:pt x="54050" y="105653"/>
                    </a:lnTo>
                    <a:lnTo>
                      <a:pt x="45448" y="101177"/>
                    </a:lnTo>
                    <a:lnTo>
                      <a:pt x="36845" y="96672"/>
                    </a:lnTo>
                    <a:lnTo>
                      <a:pt x="29964" y="92502"/>
                    </a:lnTo>
                    <a:lnTo>
                      <a:pt x="23082" y="88164"/>
                    </a:lnTo>
                    <a:lnTo>
                      <a:pt x="18064" y="84161"/>
                    </a:lnTo>
                    <a:lnTo>
                      <a:pt x="8602" y="76153"/>
                    </a:lnTo>
                    <a:lnTo>
                      <a:pt x="3440" y="68674"/>
                    </a:lnTo>
                    <a:lnTo>
                      <a:pt x="1720" y="61334"/>
                    </a:lnTo>
                    <a:lnTo>
                      <a:pt x="2580" y="54161"/>
                    </a:lnTo>
                    <a:lnTo>
                      <a:pt x="2580" y="54161"/>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grpSp>
        <p:sp>
          <p:nvSpPr>
            <p:cNvPr id="147" name="Shape 147"/>
            <p:cNvSpPr/>
            <p:nvPr/>
          </p:nvSpPr>
          <p:spPr>
            <a:xfrm>
              <a:off x="5" y="2901"/>
              <a:ext cx="605" cy="1414"/>
            </a:xfrm>
            <a:custGeom>
              <a:avLst/>
              <a:gdLst/>
              <a:ahLst/>
              <a:cxnLst/>
              <a:rect l="0" t="0" r="0" b="0"/>
              <a:pathLst>
                <a:path w="120000" h="120000" extrusionOk="0">
                  <a:moveTo>
                    <a:pt x="0" y="4579"/>
                  </a:moveTo>
                  <a:lnTo>
                    <a:pt x="8344" y="19335"/>
                  </a:lnTo>
                  <a:lnTo>
                    <a:pt x="19072" y="34091"/>
                  </a:lnTo>
                  <a:lnTo>
                    <a:pt x="31986" y="48848"/>
                  </a:lnTo>
                  <a:lnTo>
                    <a:pt x="45099" y="63095"/>
                  </a:lnTo>
                  <a:lnTo>
                    <a:pt x="60596" y="77766"/>
                  </a:lnTo>
                  <a:lnTo>
                    <a:pt x="77284" y="92014"/>
                  </a:lnTo>
                  <a:lnTo>
                    <a:pt x="96158" y="106261"/>
                  </a:lnTo>
                  <a:lnTo>
                    <a:pt x="116423" y="120000"/>
                  </a:lnTo>
                  <a:lnTo>
                    <a:pt x="120000" y="120000"/>
                  </a:lnTo>
                  <a:lnTo>
                    <a:pt x="98543" y="105752"/>
                  </a:lnTo>
                  <a:lnTo>
                    <a:pt x="79668" y="90996"/>
                  </a:lnTo>
                  <a:lnTo>
                    <a:pt x="61788" y="76240"/>
                  </a:lnTo>
                  <a:lnTo>
                    <a:pt x="46291" y="61060"/>
                  </a:lnTo>
                  <a:lnTo>
                    <a:pt x="31986" y="46303"/>
                  </a:lnTo>
                  <a:lnTo>
                    <a:pt x="20264" y="31038"/>
                  </a:lnTo>
                  <a:lnTo>
                    <a:pt x="9536" y="15265"/>
                  </a:lnTo>
                  <a:lnTo>
                    <a:pt x="0" y="0"/>
                  </a:lnTo>
                  <a:lnTo>
                    <a:pt x="0" y="4579"/>
                  </a:lnTo>
                  <a:lnTo>
                    <a:pt x="0" y="4579"/>
                  </a:lnTo>
                  <a:close/>
                </a:path>
              </a:pathLst>
            </a:custGeom>
            <a:gradFill>
              <a:gsLst>
                <a:gs pos="0">
                  <a:schemeClr val="dk1"/>
                </a:gs>
                <a:gs pos="100000">
                  <a:srgbClr val="002F5E"/>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48" name="Shape 148"/>
            <p:cNvSpPr/>
            <p:nvPr/>
          </p:nvSpPr>
          <p:spPr>
            <a:xfrm>
              <a:off x="5" y="3890"/>
              <a:ext cx="227" cy="426"/>
            </a:xfrm>
            <a:custGeom>
              <a:avLst/>
              <a:gdLst/>
              <a:ahLst/>
              <a:cxnLst/>
              <a:rect l="0" t="0" r="0" b="0"/>
              <a:pathLst>
                <a:path w="120000" h="120000" extrusionOk="0">
                  <a:moveTo>
                    <a:pt x="0" y="8450"/>
                  </a:moveTo>
                  <a:lnTo>
                    <a:pt x="57092" y="67605"/>
                  </a:lnTo>
                  <a:lnTo>
                    <a:pt x="113656" y="119999"/>
                  </a:lnTo>
                  <a:lnTo>
                    <a:pt x="120000" y="119999"/>
                  </a:lnTo>
                  <a:lnTo>
                    <a:pt x="88281" y="92957"/>
                  </a:lnTo>
                  <a:lnTo>
                    <a:pt x="60264" y="62535"/>
                  </a:lnTo>
                  <a:lnTo>
                    <a:pt x="0" y="0"/>
                  </a:lnTo>
                  <a:lnTo>
                    <a:pt x="0" y="8450"/>
                  </a:lnTo>
                  <a:lnTo>
                    <a:pt x="0" y="8450"/>
                  </a:lnTo>
                  <a:close/>
                </a:path>
              </a:pathLst>
            </a:custGeom>
            <a:gradFill>
              <a:gsLst>
                <a:gs pos="0">
                  <a:schemeClr val="dk1"/>
                </a:gs>
                <a:gs pos="100000">
                  <a:srgbClr val="002F5E"/>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49" name="Shape 149"/>
            <p:cNvSpPr/>
            <p:nvPr/>
          </p:nvSpPr>
          <p:spPr>
            <a:xfrm>
              <a:off x="4775" y="0"/>
              <a:ext cx="983" cy="1786"/>
            </a:xfrm>
            <a:custGeom>
              <a:avLst/>
              <a:gdLst/>
              <a:ahLst/>
              <a:cxnLst/>
              <a:rect l="0" t="0" r="0" b="0"/>
              <a:pathLst>
                <a:path w="120000" h="120000" extrusionOk="0">
                  <a:moveTo>
                    <a:pt x="120000" y="120000"/>
                  </a:moveTo>
                  <a:lnTo>
                    <a:pt x="120000" y="115565"/>
                  </a:lnTo>
                  <a:lnTo>
                    <a:pt x="118532" y="111937"/>
                  </a:lnTo>
                  <a:lnTo>
                    <a:pt x="117064" y="108376"/>
                  </a:lnTo>
                  <a:lnTo>
                    <a:pt x="112660" y="99910"/>
                  </a:lnTo>
                  <a:lnTo>
                    <a:pt x="108256" y="91444"/>
                  </a:lnTo>
                  <a:lnTo>
                    <a:pt x="97370" y="75319"/>
                  </a:lnTo>
                  <a:lnTo>
                    <a:pt x="83425" y="60403"/>
                  </a:lnTo>
                  <a:lnTo>
                    <a:pt x="68746" y="46293"/>
                  </a:lnTo>
                  <a:lnTo>
                    <a:pt x="52721" y="33460"/>
                  </a:lnTo>
                  <a:lnTo>
                    <a:pt x="35840" y="21366"/>
                  </a:lnTo>
                  <a:lnTo>
                    <a:pt x="18348" y="10078"/>
                  </a:lnTo>
                  <a:lnTo>
                    <a:pt x="1467" y="0"/>
                  </a:lnTo>
                  <a:lnTo>
                    <a:pt x="0" y="0"/>
                  </a:lnTo>
                  <a:lnTo>
                    <a:pt x="16880" y="10078"/>
                  </a:lnTo>
                  <a:lnTo>
                    <a:pt x="33639" y="21366"/>
                  </a:lnTo>
                  <a:lnTo>
                    <a:pt x="50519" y="33460"/>
                  </a:lnTo>
                  <a:lnTo>
                    <a:pt x="66666" y="46293"/>
                  </a:lnTo>
                  <a:lnTo>
                    <a:pt x="81957" y="60403"/>
                  </a:lnTo>
                  <a:lnTo>
                    <a:pt x="95168" y="75319"/>
                  </a:lnTo>
                  <a:lnTo>
                    <a:pt x="106788" y="91444"/>
                  </a:lnTo>
                  <a:lnTo>
                    <a:pt x="111192" y="99910"/>
                  </a:lnTo>
                  <a:lnTo>
                    <a:pt x="115596" y="108779"/>
                  </a:lnTo>
                  <a:lnTo>
                    <a:pt x="117798" y="114356"/>
                  </a:lnTo>
                  <a:lnTo>
                    <a:pt x="120000" y="120000"/>
                  </a:lnTo>
                  <a:lnTo>
                    <a:pt x="120000" y="120000"/>
                  </a:lnTo>
                  <a:close/>
                </a:path>
              </a:pathLst>
            </a:custGeom>
            <a:gradFill>
              <a:gsLst>
                <a:gs pos="0">
                  <a:schemeClr val="dk2"/>
                </a:gs>
                <a:gs pos="100000">
                  <a:srgbClr val="0063C6"/>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50" name="Shape 150"/>
            <p:cNvSpPr/>
            <p:nvPr/>
          </p:nvSpPr>
          <p:spPr>
            <a:xfrm>
              <a:off x="5040" y="0"/>
              <a:ext cx="719" cy="845"/>
            </a:xfrm>
            <a:custGeom>
              <a:avLst/>
              <a:gdLst/>
              <a:ahLst/>
              <a:cxnLst/>
              <a:rect l="0" t="0" r="0" b="0"/>
              <a:pathLst>
                <a:path w="120000" h="120000" extrusionOk="0">
                  <a:moveTo>
                    <a:pt x="120000" y="120000"/>
                  </a:moveTo>
                  <a:lnTo>
                    <a:pt x="120000" y="116591"/>
                  </a:lnTo>
                  <a:lnTo>
                    <a:pt x="96066" y="85917"/>
                  </a:lnTo>
                  <a:lnTo>
                    <a:pt x="67949" y="56236"/>
                  </a:lnTo>
                  <a:lnTo>
                    <a:pt x="36987" y="27266"/>
                  </a:lnTo>
                  <a:lnTo>
                    <a:pt x="2845" y="0"/>
                  </a:lnTo>
                  <a:lnTo>
                    <a:pt x="0" y="0"/>
                  </a:lnTo>
                  <a:lnTo>
                    <a:pt x="34979" y="28118"/>
                  </a:lnTo>
                  <a:lnTo>
                    <a:pt x="66945" y="57940"/>
                  </a:lnTo>
                  <a:lnTo>
                    <a:pt x="95062" y="88473"/>
                  </a:lnTo>
                  <a:lnTo>
                    <a:pt x="120000" y="120000"/>
                  </a:lnTo>
                  <a:lnTo>
                    <a:pt x="120000" y="120000"/>
                  </a:lnTo>
                  <a:close/>
                </a:path>
              </a:pathLst>
            </a:custGeom>
            <a:solidFill>
              <a:schemeClr val="dk2"/>
            </a:soli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51" name="Shape 151"/>
            <p:cNvSpPr/>
            <p:nvPr/>
          </p:nvSpPr>
          <p:spPr>
            <a:xfrm>
              <a:off x="5352" y="0"/>
              <a:ext cx="408" cy="414"/>
            </a:xfrm>
            <a:custGeom>
              <a:avLst/>
              <a:gdLst/>
              <a:ahLst/>
              <a:cxnLst/>
              <a:rect l="0" t="0" r="0" b="0"/>
              <a:pathLst>
                <a:path w="120000" h="120000" extrusionOk="0">
                  <a:moveTo>
                    <a:pt x="120000" y="120000"/>
                  </a:moveTo>
                  <a:lnTo>
                    <a:pt x="120000" y="114782"/>
                  </a:lnTo>
                  <a:lnTo>
                    <a:pt x="65454" y="55652"/>
                  </a:lnTo>
                  <a:lnTo>
                    <a:pt x="3538" y="0"/>
                  </a:lnTo>
                  <a:lnTo>
                    <a:pt x="0" y="0"/>
                  </a:lnTo>
                  <a:lnTo>
                    <a:pt x="31842" y="29565"/>
                  </a:lnTo>
                  <a:lnTo>
                    <a:pt x="63685" y="59130"/>
                  </a:lnTo>
                  <a:lnTo>
                    <a:pt x="120000" y="120000"/>
                  </a:lnTo>
                  <a:lnTo>
                    <a:pt x="120000" y="120000"/>
                  </a:lnTo>
                  <a:close/>
                </a:path>
              </a:pathLst>
            </a:custGeom>
            <a:solidFill>
              <a:schemeClr val="dk2"/>
            </a:soli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52" name="Shape 152"/>
            <p:cNvSpPr/>
            <p:nvPr/>
          </p:nvSpPr>
          <p:spPr>
            <a:xfrm>
              <a:off x="5" y="0"/>
              <a:ext cx="857" cy="1409"/>
            </a:xfrm>
            <a:custGeom>
              <a:avLst/>
              <a:gdLst/>
              <a:ahLst/>
              <a:cxnLst/>
              <a:rect l="0" t="0" r="0" b="0"/>
              <a:pathLst>
                <a:path w="120000" h="120000" extrusionOk="0">
                  <a:moveTo>
                    <a:pt x="0" y="115911"/>
                  </a:moveTo>
                  <a:lnTo>
                    <a:pt x="0" y="120000"/>
                  </a:lnTo>
                  <a:lnTo>
                    <a:pt x="7578" y="103136"/>
                  </a:lnTo>
                  <a:lnTo>
                    <a:pt x="17684" y="86273"/>
                  </a:lnTo>
                  <a:lnTo>
                    <a:pt x="30175" y="70432"/>
                  </a:lnTo>
                  <a:lnTo>
                    <a:pt x="43649" y="55102"/>
                  </a:lnTo>
                  <a:lnTo>
                    <a:pt x="60491" y="40369"/>
                  </a:lnTo>
                  <a:lnTo>
                    <a:pt x="78035" y="26572"/>
                  </a:lnTo>
                  <a:lnTo>
                    <a:pt x="98245" y="12775"/>
                  </a:lnTo>
                  <a:lnTo>
                    <a:pt x="120000" y="0"/>
                  </a:lnTo>
                  <a:lnTo>
                    <a:pt x="117473" y="0"/>
                  </a:lnTo>
                  <a:lnTo>
                    <a:pt x="96561" y="12264"/>
                  </a:lnTo>
                  <a:lnTo>
                    <a:pt x="77192" y="25550"/>
                  </a:lnTo>
                  <a:lnTo>
                    <a:pt x="59649" y="39347"/>
                  </a:lnTo>
                  <a:lnTo>
                    <a:pt x="43649" y="53569"/>
                  </a:lnTo>
                  <a:lnTo>
                    <a:pt x="30175" y="68388"/>
                  </a:lnTo>
                  <a:lnTo>
                    <a:pt x="18526" y="83718"/>
                  </a:lnTo>
                  <a:lnTo>
                    <a:pt x="8421" y="99559"/>
                  </a:lnTo>
                  <a:lnTo>
                    <a:pt x="0" y="115911"/>
                  </a:lnTo>
                  <a:lnTo>
                    <a:pt x="0" y="115911"/>
                  </a:lnTo>
                  <a:close/>
                </a:path>
              </a:pathLst>
            </a:custGeom>
            <a:gradFill>
              <a:gsLst>
                <a:gs pos="0">
                  <a:schemeClr val="dk2"/>
                </a:gs>
                <a:gs pos="100000">
                  <a:srgbClr val="0063C6"/>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53" name="Shape 153"/>
            <p:cNvSpPr/>
            <p:nvPr/>
          </p:nvSpPr>
          <p:spPr>
            <a:xfrm>
              <a:off x="5" y="0"/>
              <a:ext cx="587" cy="599"/>
            </a:xfrm>
            <a:custGeom>
              <a:avLst/>
              <a:gdLst/>
              <a:ahLst/>
              <a:cxnLst/>
              <a:rect l="0" t="0" r="0" b="0"/>
              <a:pathLst>
                <a:path w="120000" h="120000" extrusionOk="0">
                  <a:moveTo>
                    <a:pt x="120000" y="0"/>
                  </a:moveTo>
                  <a:lnTo>
                    <a:pt x="116313" y="0"/>
                  </a:lnTo>
                  <a:lnTo>
                    <a:pt x="83344" y="26444"/>
                  </a:lnTo>
                  <a:lnTo>
                    <a:pt x="52627" y="54090"/>
                  </a:lnTo>
                  <a:lnTo>
                    <a:pt x="24573" y="84140"/>
                  </a:lnTo>
                  <a:lnTo>
                    <a:pt x="0" y="115191"/>
                  </a:lnTo>
                  <a:lnTo>
                    <a:pt x="0" y="120000"/>
                  </a:lnTo>
                  <a:lnTo>
                    <a:pt x="24573" y="86544"/>
                  </a:lnTo>
                  <a:lnTo>
                    <a:pt x="52627" y="56494"/>
                  </a:lnTo>
                  <a:lnTo>
                    <a:pt x="84573" y="27646"/>
                  </a:lnTo>
                  <a:lnTo>
                    <a:pt x="120000" y="0"/>
                  </a:lnTo>
                  <a:lnTo>
                    <a:pt x="120000" y="0"/>
                  </a:lnTo>
                  <a:close/>
                </a:path>
              </a:pathLst>
            </a:custGeom>
            <a:solidFill>
              <a:schemeClr val="dk2"/>
            </a:soli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sp>
          <p:nvSpPr>
            <p:cNvPr id="154" name="Shape 154"/>
            <p:cNvSpPr/>
            <p:nvPr/>
          </p:nvSpPr>
          <p:spPr>
            <a:xfrm>
              <a:off x="5" y="0"/>
              <a:ext cx="270" cy="251"/>
            </a:xfrm>
            <a:custGeom>
              <a:avLst/>
              <a:gdLst/>
              <a:ahLst/>
              <a:cxnLst/>
              <a:rect l="0" t="0" r="0" b="0"/>
              <a:pathLst>
                <a:path w="120000" h="120000" extrusionOk="0">
                  <a:moveTo>
                    <a:pt x="120000" y="0"/>
                  </a:moveTo>
                  <a:lnTo>
                    <a:pt x="111970" y="0"/>
                  </a:lnTo>
                  <a:lnTo>
                    <a:pt x="53531" y="54285"/>
                  </a:lnTo>
                  <a:lnTo>
                    <a:pt x="26765" y="82857"/>
                  </a:lnTo>
                  <a:lnTo>
                    <a:pt x="0" y="111428"/>
                  </a:lnTo>
                  <a:lnTo>
                    <a:pt x="0" y="120000"/>
                  </a:lnTo>
                  <a:lnTo>
                    <a:pt x="56208" y="57142"/>
                  </a:lnTo>
                  <a:lnTo>
                    <a:pt x="120000" y="0"/>
                  </a:lnTo>
                  <a:lnTo>
                    <a:pt x="120000" y="0"/>
                  </a:lnTo>
                  <a:close/>
                </a:path>
              </a:pathLst>
            </a:custGeom>
            <a:solidFill>
              <a:schemeClr val="dk2"/>
            </a:solidFill>
            <a:ln>
              <a:noFill/>
            </a:ln>
          </p:spPr>
          <p:txBody>
            <a:bodyPr lIns="91425" tIns="45700" rIns="91425" bIns="45700" anchor="t" anchorCtr="0">
              <a:noAutofit/>
            </a:bodyPr>
            <a:lstStyle/>
            <a:p>
              <a:pPr marL="0" marR="0" lvl="0" indent="0" algn="r" rtl="0">
                <a:spcBef>
                  <a:spcPts val="0"/>
                </a:spcBef>
                <a:spcAft>
                  <a:spcPts val="0"/>
                </a:spcAft>
                <a:buNone/>
              </a:pPr>
              <a:endParaRPr sz="1800">
                <a:solidFill>
                  <a:srgbClr val="FFFFFF"/>
                </a:solidFill>
                <a:latin typeface="Arial"/>
                <a:ea typeface="Arial"/>
                <a:cs typeface="Arial"/>
                <a:sym typeface="Arial"/>
              </a:endParaRPr>
            </a:p>
          </p:txBody>
        </p:sp>
        <p:cxnSp>
          <p:nvCxnSpPr>
            <p:cNvPr id="155" name="Shape 155"/>
            <p:cNvCxnSpPr/>
            <p:nvPr/>
          </p:nvCxnSpPr>
          <p:spPr>
            <a:xfrm>
              <a:off x="0" y="2748"/>
              <a:ext cx="5758" cy="0"/>
            </a:xfrm>
            <a:prstGeom prst="straightConnector1">
              <a:avLst/>
            </a:prstGeom>
            <a:noFill/>
            <a:ln w="15875" cap="flat" cmpd="sng">
              <a:solidFill>
                <a:schemeClr val="dk2"/>
              </a:solidFill>
              <a:prstDash val="solid"/>
              <a:round/>
              <a:headEnd type="none" w="med" len="med"/>
              <a:tailEnd type="none" w="med" len="med"/>
            </a:ln>
          </p:spPr>
        </p:cxnSp>
        <p:cxnSp>
          <p:nvCxnSpPr>
            <p:cNvPr id="156" name="Shape 156"/>
            <p:cNvCxnSpPr/>
            <p:nvPr/>
          </p:nvCxnSpPr>
          <p:spPr>
            <a:xfrm>
              <a:off x="0" y="2355"/>
              <a:ext cx="5758" cy="0"/>
            </a:xfrm>
            <a:prstGeom prst="straightConnector1">
              <a:avLst/>
            </a:prstGeom>
            <a:noFill/>
            <a:ln w="15875" cap="flat" cmpd="sng">
              <a:solidFill>
                <a:schemeClr val="dk2"/>
              </a:solidFill>
              <a:prstDash val="solid"/>
              <a:round/>
              <a:headEnd type="none" w="med" len="med"/>
              <a:tailEnd type="none" w="med" len="med"/>
            </a:ln>
          </p:spPr>
        </p:cxnSp>
        <p:cxnSp>
          <p:nvCxnSpPr>
            <p:cNvPr id="157" name="Shape 157"/>
            <p:cNvCxnSpPr/>
            <p:nvPr/>
          </p:nvCxnSpPr>
          <p:spPr>
            <a:xfrm>
              <a:off x="0" y="3142"/>
              <a:ext cx="5758" cy="0"/>
            </a:xfrm>
            <a:prstGeom prst="straightConnector1">
              <a:avLst/>
            </a:prstGeom>
            <a:noFill/>
            <a:ln w="15875" cap="flat" cmpd="sng">
              <a:solidFill>
                <a:schemeClr val="dk1"/>
              </a:solidFill>
              <a:prstDash val="solid"/>
              <a:round/>
              <a:headEnd type="none" w="med" len="med"/>
              <a:tailEnd type="none" w="med" len="med"/>
            </a:ln>
          </p:spPr>
        </p:cxnSp>
        <p:grpSp>
          <p:nvGrpSpPr>
            <p:cNvPr id="158" name="Shape 158"/>
            <p:cNvGrpSpPr/>
            <p:nvPr/>
          </p:nvGrpSpPr>
          <p:grpSpPr>
            <a:xfrm>
              <a:off x="0" y="392"/>
              <a:ext cx="5758" cy="1570"/>
              <a:chOff x="0" y="392"/>
              <a:chExt cx="5758" cy="1570"/>
            </a:xfrm>
          </p:grpSpPr>
          <p:cxnSp>
            <p:nvCxnSpPr>
              <p:cNvPr id="159" name="Shape 159"/>
              <p:cNvCxnSpPr/>
              <p:nvPr/>
            </p:nvCxnSpPr>
            <p:spPr>
              <a:xfrm>
                <a:off x="0" y="784"/>
                <a:ext cx="5758" cy="0"/>
              </a:xfrm>
              <a:prstGeom prst="straightConnector1">
                <a:avLst/>
              </a:prstGeom>
              <a:noFill/>
              <a:ln w="15875" cap="flat" cmpd="sng">
                <a:solidFill>
                  <a:schemeClr val="dk2"/>
                </a:solidFill>
                <a:prstDash val="solid"/>
                <a:round/>
                <a:headEnd type="none" w="med" len="med"/>
                <a:tailEnd type="none" w="med" len="med"/>
              </a:ln>
            </p:spPr>
          </p:cxnSp>
          <p:cxnSp>
            <p:nvCxnSpPr>
              <p:cNvPr id="160" name="Shape 160"/>
              <p:cNvCxnSpPr/>
              <p:nvPr/>
            </p:nvCxnSpPr>
            <p:spPr>
              <a:xfrm>
                <a:off x="0" y="1962"/>
                <a:ext cx="5758" cy="0"/>
              </a:xfrm>
              <a:prstGeom prst="straightConnector1">
                <a:avLst/>
              </a:prstGeom>
              <a:noFill/>
              <a:ln w="15875" cap="flat" cmpd="sng">
                <a:solidFill>
                  <a:schemeClr val="dk2"/>
                </a:solidFill>
                <a:prstDash val="solid"/>
                <a:round/>
                <a:headEnd type="none" w="med" len="med"/>
                <a:tailEnd type="none" w="med" len="med"/>
              </a:ln>
            </p:spPr>
          </p:cxnSp>
          <p:cxnSp>
            <p:nvCxnSpPr>
              <p:cNvPr id="161" name="Shape 161"/>
              <p:cNvCxnSpPr/>
              <p:nvPr/>
            </p:nvCxnSpPr>
            <p:spPr>
              <a:xfrm>
                <a:off x="0" y="1569"/>
                <a:ext cx="5758" cy="0"/>
              </a:xfrm>
              <a:prstGeom prst="straightConnector1">
                <a:avLst/>
              </a:prstGeom>
              <a:noFill/>
              <a:ln w="15875" cap="flat" cmpd="sng">
                <a:solidFill>
                  <a:schemeClr val="dk2"/>
                </a:solidFill>
                <a:prstDash val="solid"/>
                <a:round/>
                <a:headEnd type="none" w="med" len="med"/>
                <a:tailEnd type="none" w="med" len="med"/>
              </a:ln>
            </p:spPr>
          </p:cxnSp>
          <p:cxnSp>
            <p:nvCxnSpPr>
              <p:cNvPr id="162" name="Shape 162"/>
              <p:cNvCxnSpPr/>
              <p:nvPr/>
            </p:nvCxnSpPr>
            <p:spPr>
              <a:xfrm>
                <a:off x="0" y="1177"/>
                <a:ext cx="5758" cy="0"/>
              </a:xfrm>
              <a:prstGeom prst="straightConnector1">
                <a:avLst/>
              </a:prstGeom>
              <a:noFill/>
              <a:ln w="15875" cap="flat" cmpd="sng">
                <a:solidFill>
                  <a:schemeClr val="dk2"/>
                </a:solidFill>
                <a:prstDash val="solid"/>
                <a:round/>
                <a:headEnd type="none" w="med" len="med"/>
                <a:tailEnd type="none" w="med" len="med"/>
              </a:ln>
            </p:spPr>
          </p:cxnSp>
          <p:cxnSp>
            <p:nvCxnSpPr>
              <p:cNvPr id="163" name="Shape 163"/>
              <p:cNvCxnSpPr/>
              <p:nvPr/>
            </p:nvCxnSpPr>
            <p:spPr>
              <a:xfrm>
                <a:off x="0" y="392"/>
                <a:ext cx="5758" cy="0"/>
              </a:xfrm>
              <a:prstGeom prst="straightConnector1">
                <a:avLst/>
              </a:prstGeom>
              <a:noFill/>
              <a:ln w="15875" cap="flat" cmpd="sng">
                <a:solidFill>
                  <a:schemeClr val="dk2"/>
                </a:solidFill>
                <a:prstDash val="solid"/>
                <a:round/>
                <a:headEnd type="none" w="med" len="med"/>
                <a:tailEnd type="none" w="med" len="med"/>
              </a:ln>
            </p:spPr>
          </p:cxnSp>
        </p:grpSp>
        <p:cxnSp>
          <p:nvCxnSpPr>
            <p:cNvPr id="164" name="Shape 164"/>
            <p:cNvCxnSpPr/>
            <p:nvPr/>
          </p:nvCxnSpPr>
          <p:spPr>
            <a:xfrm>
              <a:off x="0" y="3927"/>
              <a:ext cx="5758" cy="0"/>
            </a:xfrm>
            <a:prstGeom prst="straightConnector1">
              <a:avLst/>
            </a:prstGeom>
            <a:noFill/>
            <a:ln w="15875" cap="flat" cmpd="sng">
              <a:solidFill>
                <a:schemeClr val="dk1"/>
              </a:solidFill>
              <a:prstDash val="solid"/>
              <a:round/>
              <a:headEnd type="none" w="med" len="med"/>
              <a:tailEnd type="none" w="med" len="med"/>
            </a:ln>
          </p:spPr>
        </p:cxnSp>
        <p:cxnSp>
          <p:nvCxnSpPr>
            <p:cNvPr id="165" name="Shape 165"/>
            <p:cNvCxnSpPr/>
            <p:nvPr/>
          </p:nvCxnSpPr>
          <p:spPr>
            <a:xfrm>
              <a:off x="0" y="3534"/>
              <a:ext cx="5758" cy="0"/>
            </a:xfrm>
            <a:prstGeom prst="straightConnector1">
              <a:avLst/>
            </a:prstGeom>
            <a:noFill/>
            <a:ln w="15875" cap="flat" cmpd="sng">
              <a:solidFill>
                <a:schemeClr val="dk1"/>
              </a:solidFill>
              <a:prstDash val="solid"/>
              <a:round/>
              <a:headEnd type="none" w="med" len="med"/>
              <a:tailEnd type="none" w="med" len="med"/>
            </a:ln>
          </p:spPr>
        </p:cxnSp>
      </p:grpSp>
      <p:sp>
        <p:nvSpPr>
          <p:cNvPr id="166" name="Shape 166"/>
          <p:cNvSpPr txBox="1">
            <a:spLocks noGrp="1"/>
          </p:cNvSpPr>
          <p:nvPr>
            <p:ph type="ctrTitle"/>
          </p:nvPr>
        </p:nvSpPr>
        <p:spPr>
          <a:xfrm>
            <a:off x="685800" y="1692275"/>
            <a:ext cx="7772400" cy="1736724"/>
          </a:xfrm>
          <a:prstGeom prst="rect">
            <a:avLst/>
          </a:prstGeom>
          <a:noFill/>
          <a:ln>
            <a:noFill/>
          </a:ln>
        </p:spPr>
        <p:txBody>
          <a:bodyPr lIns="91425" tIns="91425" rIns="91425" bIns="91425" anchor="b" anchorCtr="1"/>
          <a:lstStyle>
            <a:lvl1pPr marL="0" marR="0" lvl="0" indent="0" algn="ctr" rtl="0">
              <a:spcBef>
                <a:spcPts val="0"/>
              </a:spcBef>
              <a:spcAft>
                <a:spcPts val="0"/>
              </a:spcAft>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167" name="Shape 167"/>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spcAft>
                <a:spcPts val="0"/>
              </a:spcAft>
              <a:buClr>
                <a:schemeClr val="hlink"/>
              </a:buClr>
              <a:buFont typeface="Noto Sans Symbols"/>
              <a:buNone/>
              <a:defRPr sz="3200" b="0" i="0" u="none" strike="noStrike" cap="none">
                <a:solidFill>
                  <a:schemeClr val="lt1"/>
                </a:solidFill>
                <a:latin typeface="Verdana"/>
                <a:ea typeface="Verdana"/>
                <a:cs typeface="Verdana"/>
                <a:sym typeface="Verdana"/>
              </a:defRPr>
            </a:lvl1pPr>
            <a:lvl2pPr marL="742950" marR="0" lvl="1" indent="-107950" algn="l" rtl="0">
              <a:spcBef>
                <a:spcPts val="560"/>
              </a:spcBef>
              <a:spcAft>
                <a:spcPts val="0"/>
              </a:spcAft>
              <a:buClr>
                <a:schemeClr val="lt1"/>
              </a:buClr>
              <a:buSzPct val="100000"/>
              <a:buFont typeface="Verdana"/>
              <a:buChar char="•"/>
              <a:defRPr sz="2800" b="0" i="0" u="none" strike="noStrike" cap="none">
                <a:solidFill>
                  <a:schemeClr val="lt1"/>
                </a:solidFill>
                <a:latin typeface="Verdana"/>
                <a:ea typeface="Verdana"/>
                <a:cs typeface="Verdana"/>
                <a:sym typeface="Verdana"/>
              </a:defRPr>
            </a:lvl2pPr>
            <a:lvl3pPr marL="1143000" marR="0" lvl="2" indent="-137160" algn="l" rtl="0">
              <a:spcBef>
                <a:spcPts val="480"/>
              </a:spcBef>
              <a:spcAft>
                <a:spcPts val="0"/>
              </a:spcAft>
              <a:buClr>
                <a:schemeClr val="accent2"/>
              </a:buClr>
              <a:buSzPct val="59999"/>
              <a:buFont typeface="Noto Sans Symbols"/>
              <a:buChar char="■"/>
              <a:defRPr sz="2400" b="0" i="0" u="none" strike="noStrike" cap="none">
                <a:solidFill>
                  <a:schemeClr val="lt1"/>
                </a:solidFill>
                <a:latin typeface="Verdana"/>
                <a:ea typeface="Verdana"/>
                <a:cs typeface="Verdana"/>
                <a:sym typeface="Verdana"/>
              </a:defRPr>
            </a:lvl3pPr>
            <a:lvl4pPr marL="1600200" marR="0" lvl="3" indent="-101600" algn="l" rtl="0">
              <a:spcBef>
                <a:spcPts val="400"/>
              </a:spcBef>
              <a:spcAft>
                <a:spcPts val="0"/>
              </a:spcAft>
              <a:buClr>
                <a:schemeClr val="lt2"/>
              </a:buClr>
              <a:buSzPct val="100000"/>
              <a:buFont typeface="Verdana"/>
              <a:buChar char="•"/>
              <a:defRPr sz="2000" b="0" i="0" u="none" strike="noStrike" cap="none">
                <a:solidFill>
                  <a:schemeClr val="lt1"/>
                </a:solidFill>
                <a:latin typeface="Verdana"/>
                <a:ea typeface="Verdana"/>
                <a:cs typeface="Verdana"/>
                <a:sym typeface="Verdana"/>
              </a:defRPr>
            </a:lvl4pPr>
            <a:lvl5pPr marL="2057400" marR="0" lvl="4"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5pPr>
            <a:lvl6pPr marL="2514600" marR="0" lvl="5"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6pPr>
            <a:lvl7pPr marL="2971800" marR="0" lvl="6"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7pPr>
            <a:lvl8pPr marL="3429000" marR="0" lvl="7"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8pPr>
            <a:lvl9pPr marL="3886200" marR="0" lvl="8"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9pPr>
          </a:lstStyle>
          <a:p>
            <a:endParaRPr/>
          </a:p>
        </p:txBody>
      </p:sp>
      <p:sp>
        <p:nvSpPr>
          <p:cNvPr id="168" name="Shape 168"/>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69" name="Shape 169"/>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70" name="Shape 170"/>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71"/>
        <p:cNvGrpSpPr/>
        <p:nvPr/>
      </p:nvGrpSpPr>
      <p:grpSpPr>
        <a:xfrm>
          <a:off x="0" y="0"/>
          <a:ext cx="0" cy="0"/>
          <a:chOff x="0" y="0"/>
          <a:chExt cx="0" cy="0"/>
        </a:xfrm>
      </p:grpSpPr>
      <p:sp>
        <p:nvSpPr>
          <p:cNvPr id="172" name="Shape 172"/>
          <p:cNvSpPr txBox="1">
            <a:spLocks noGrp="1"/>
          </p:cNvSpPr>
          <p:nvPr>
            <p:ph type="title"/>
          </p:nvPr>
        </p:nvSpPr>
        <p:spPr>
          <a:xfrm>
            <a:off x="457200" y="277812"/>
            <a:ext cx="8229600" cy="1139825"/>
          </a:xfrm>
          <a:prstGeom prst="rect">
            <a:avLst/>
          </a:prstGeom>
          <a:noFill/>
          <a:ln>
            <a:noFill/>
          </a:ln>
        </p:spPr>
        <p:txBody>
          <a:bodyPr lIns="91425" tIns="91425" rIns="91425" bIns="91425" anchor="ctr" anchorCtr="1"/>
          <a:lstStyle>
            <a:lvl1pPr marL="0" marR="0" lvl="0" indent="0" algn="ctr" rtl="0">
              <a:spcBef>
                <a:spcPts val="0"/>
              </a:spcBef>
              <a:spcAft>
                <a:spcPts val="0"/>
              </a:spcAft>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173" name="Shape 173"/>
          <p:cNvSpPr txBox="1">
            <a:spLocks noGrp="1"/>
          </p:cNvSpPr>
          <p:nvPr>
            <p:ph type="body" idx="1"/>
          </p:nvPr>
        </p:nvSpPr>
        <p:spPr>
          <a:xfrm>
            <a:off x="457200" y="1600200"/>
            <a:ext cx="8229600" cy="4530724"/>
          </a:xfrm>
          <a:prstGeom prst="rect">
            <a:avLst/>
          </a:prstGeom>
          <a:noFill/>
          <a:ln>
            <a:noFill/>
          </a:ln>
        </p:spPr>
        <p:txBody>
          <a:bodyPr lIns="91425" tIns="91425" rIns="91425" bIns="91425" anchor="t" anchorCtr="0"/>
          <a:lstStyle>
            <a:lvl1pPr marL="342900" marR="0" lvl="0" indent="-220980" algn="l" rtl="0">
              <a:spcBef>
                <a:spcPts val="640"/>
              </a:spcBef>
              <a:spcAft>
                <a:spcPts val="0"/>
              </a:spcAft>
              <a:buClr>
                <a:schemeClr val="hlink"/>
              </a:buClr>
              <a:buSzPct val="60000"/>
              <a:buFont typeface="Noto Sans Symbols"/>
              <a:buChar char="■"/>
              <a:defRPr sz="3200" b="0" i="0" u="none" strike="noStrike" cap="none">
                <a:solidFill>
                  <a:schemeClr val="lt1"/>
                </a:solidFill>
                <a:latin typeface="Verdana"/>
                <a:ea typeface="Verdana"/>
                <a:cs typeface="Verdana"/>
                <a:sym typeface="Verdana"/>
              </a:defRPr>
            </a:lvl1pPr>
            <a:lvl2pPr marL="742950" marR="0" lvl="1" indent="-107950" algn="l" rtl="0">
              <a:spcBef>
                <a:spcPts val="560"/>
              </a:spcBef>
              <a:spcAft>
                <a:spcPts val="0"/>
              </a:spcAft>
              <a:buClr>
                <a:schemeClr val="lt1"/>
              </a:buClr>
              <a:buSzPct val="100000"/>
              <a:buFont typeface="Verdana"/>
              <a:buChar char="•"/>
              <a:defRPr sz="2800" b="0" i="0" u="none" strike="noStrike" cap="none">
                <a:solidFill>
                  <a:schemeClr val="lt1"/>
                </a:solidFill>
                <a:latin typeface="Verdana"/>
                <a:ea typeface="Verdana"/>
                <a:cs typeface="Verdana"/>
                <a:sym typeface="Verdana"/>
              </a:defRPr>
            </a:lvl2pPr>
            <a:lvl3pPr marL="1143000" marR="0" lvl="2" indent="-137160" algn="l" rtl="0">
              <a:spcBef>
                <a:spcPts val="480"/>
              </a:spcBef>
              <a:spcAft>
                <a:spcPts val="0"/>
              </a:spcAft>
              <a:buClr>
                <a:schemeClr val="accent2"/>
              </a:buClr>
              <a:buSzPct val="59999"/>
              <a:buFont typeface="Noto Sans Symbols"/>
              <a:buChar char="■"/>
              <a:defRPr sz="2400" b="0" i="0" u="none" strike="noStrike" cap="none">
                <a:solidFill>
                  <a:schemeClr val="lt1"/>
                </a:solidFill>
                <a:latin typeface="Verdana"/>
                <a:ea typeface="Verdana"/>
                <a:cs typeface="Verdana"/>
                <a:sym typeface="Verdana"/>
              </a:defRPr>
            </a:lvl3pPr>
            <a:lvl4pPr marL="1600200" marR="0" lvl="3" indent="-101600" algn="l" rtl="0">
              <a:spcBef>
                <a:spcPts val="400"/>
              </a:spcBef>
              <a:spcAft>
                <a:spcPts val="0"/>
              </a:spcAft>
              <a:buClr>
                <a:schemeClr val="lt2"/>
              </a:buClr>
              <a:buSzPct val="100000"/>
              <a:buFont typeface="Verdana"/>
              <a:buChar char="•"/>
              <a:defRPr sz="2000" b="0" i="0" u="none" strike="noStrike" cap="none">
                <a:solidFill>
                  <a:schemeClr val="lt1"/>
                </a:solidFill>
                <a:latin typeface="Verdana"/>
                <a:ea typeface="Verdana"/>
                <a:cs typeface="Verdana"/>
                <a:sym typeface="Verdana"/>
              </a:defRPr>
            </a:lvl4pPr>
            <a:lvl5pPr marL="2057400" marR="0" lvl="4"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5pPr>
            <a:lvl6pPr marL="2514600" marR="0" lvl="5"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6pPr>
            <a:lvl7pPr marL="2971800" marR="0" lvl="6"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7pPr>
            <a:lvl8pPr marL="3429000" marR="0" lvl="7"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8pPr>
            <a:lvl9pPr marL="3886200" marR="0" lvl="8"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9pPr>
          </a:lstStyle>
          <a:p>
            <a:endParaRPr/>
          </a:p>
        </p:txBody>
      </p:sp>
      <p:sp>
        <p:nvSpPr>
          <p:cNvPr id="174" name="Shape 174"/>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75" name="Shape 175"/>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76" name="Shape 176"/>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1"/>
          <a:lstStyle>
            <a:lvl1pPr marL="0" marR="0" lvl="0" indent="0" algn="l" rtl="0">
              <a:spcBef>
                <a:spcPts val="0"/>
              </a:spcBef>
              <a:spcAft>
                <a:spcPts val="0"/>
              </a:spcAft>
              <a:buNone/>
              <a:defRPr sz="4000" b="1"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179" name="Shape 179"/>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spcAft>
                <a:spcPts val="0"/>
              </a:spcAft>
              <a:buClr>
                <a:schemeClr val="hlink"/>
              </a:buClr>
              <a:buFont typeface="Noto Sans Symbols"/>
              <a:buNone/>
              <a:defRPr sz="2000" b="0" i="0" u="none" strike="noStrike" cap="none">
                <a:solidFill>
                  <a:schemeClr val="lt1"/>
                </a:solidFill>
                <a:latin typeface="Verdana"/>
                <a:ea typeface="Verdana"/>
                <a:cs typeface="Verdana"/>
                <a:sym typeface="Verdana"/>
              </a:defRPr>
            </a:lvl1pPr>
            <a:lvl2pPr marL="457200" marR="0" lvl="1" indent="0" algn="l" rtl="0">
              <a:spcBef>
                <a:spcPts val="360"/>
              </a:spcBef>
              <a:spcAft>
                <a:spcPts val="0"/>
              </a:spcAft>
              <a:buClr>
                <a:schemeClr val="lt1"/>
              </a:buClr>
              <a:buFont typeface="Verdana"/>
              <a:buNone/>
              <a:defRPr sz="1800" b="0" i="0" u="none" strike="noStrike" cap="none">
                <a:solidFill>
                  <a:schemeClr val="lt1"/>
                </a:solidFill>
                <a:latin typeface="Verdana"/>
                <a:ea typeface="Verdana"/>
                <a:cs typeface="Verdana"/>
                <a:sym typeface="Verdana"/>
              </a:defRPr>
            </a:lvl2pPr>
            <a:lvl3pPr marL="914400" marR="0" lvl="2" indent="0" algn="l" rtl="0">
              <a:spcBef>
                <a:spcPts val="320"/>
              </a:spcBef>
              <a:spcAft>
                <a:spcPts val="0"/>
              </a:spcAft>
              <a:buClr>
                <a:schemeClr val="accent2"/>
              </a:buClr>
              <a:buFont typeface="Noto Sans Symbols"/>
              <a:buNone/>
              <a:defRPr sz="1600" b="0" i="0" u="none" strike="noStrike" cap="none">
                <a:solidFill>
                  <a:schemeClr val="lt1"/>
                </a:solidFill>
                <a:latin typeface="Verdana"/>
                <a:ea typeface="Verdana"/>
                <a:cs typeface="Verdana"/>
                <a:sym typeface="Verdana"/>
              </a:defRPr>
            </a:lvl3pPr>
            <a:lvl4pPr marL="1371600" marR="0" lvl="3" indent="0" algn="l" rtl="0">
              <a:spcBef>
                <a:spcPts val="280"/>
              </a:spcBef>
              <a:spcAft>
                <a:spcPts val="0"/>
              </a:spcAft>
              <a:buClr>
                <a:schemeClr val="lt2"/>
              </a:buClr>
              <a:buFont typeface="Verdana"/>
              <a:buNone/>
              <a:defRPr sz="1400" b="0" i="0" u="none" strike="noStrike" cap="none">
                <a:solidFill>
                  <a:schemeClr val="lt1"/>
                </a:solidFill>
                <a:latin typeface="Verdana"/>
                <a:ea typeface="Verdana"/>
                <a:cs typeface="Verdana"/>
                <a:sym typeface="Verdana"/>
              </a:defRPr>
            </a:lvl4pPr>
            <a:lvl5pPr marL="1828800" marR="0" lvl="4" indent="0" algn="l" rtl="0">
              <a:spcBef>
                <a:spcPts val="280"/>
              </a:spcBef>
              <a:spcAft>
                <a:spcPts val="0"/>
              </a:spcAft>
              <a:buClr>
                <a:schemeClr val="folHlink"/>
              </a:buClr>
              <a:buFont typeface="Noto Sans Symbols"/>
              <a:buNone/>
              <a:defRPr sz="1400" b="0" i="0" u="none" strike="noStrike" cap="none">
                <a:solidFill>
                  <a:schemeClr val="lt1"/>
                </a:solidFill>
                <a:latin typeface="Verdana"/>
                <a:ea typeface="Verdana"/>
                <a:cs typeface="Verdana"/>
                <a:sym typeface="Verdana"/>
              </a:defRPr>
            </a:lvl5pPr>
            <a:lvl6pPr marL="2286000" marR="0" lvl="5" indent="0" algn="l" rtl="0">
              <a:spcBef>
                <a:spcPts val="280"/>
              </a:spcBef>
              <a:spcAft>
                <a:spcPts val="0"/>
              </a:spcAft>
              <a:buClr>
                <a:schemeClr val="folHlink"/>
              </a:buClr>
              <a:buFont typeface="Noto Sans Symbols"/>
              <a:buNone/>
              <a:defRPr sz="1400" b="0" i="0" u="none" strike="noStrike" cap="none">
                <a:solidFill>
                  <a:schemeClr val="lt1"/>
                </a:solidFill>
                <a:latin typeface="Verdana"/>
                <a:ea typeface="Verdana"/>
                <a:cs typeface="Verdana"/>
                <a:sym typeface="Verdana"/>
              </a:defRPr>
            </a:lvl6pPr>
            <a:lvl7pPr marL="2743200" marR="0" lvl="6" indent="0" algn="l" rtl="0">
              <a:spcBef>
                <a:spcPts val="280"/>
              </a:spcBef>
              <a:spcAft>
                <a:spcPts val="0"/>
              </a:spcAft>
              <a:buClr>
                <a:schemeClr val="folHlink"/>
              </a:buClr>
              <a:buFont typeface="Noto Sans Symbols"/>
              <a:buNone/>
              <a:defRPr sz="1400" b="0" i="0" u="none" strike="noStrike" cap="none">
                <a:solidFill>
                  <a:schemeClr val="lt1"/>
                </a:solidFill>
                <a:latin typeface="Verdana"/>
                <a:ea typeface="Verdana"/>
                <a:cs typeface="Verdana"/>
                <a:sym typeface="Verdana"/>
              </a:defRPr>
            </a:lvl7pPr>
            <a:lvl8pPr marL="3200400" marR="0" lvl="7" indent="0" algn="l" rtl="0">
              <a:spcBef>
                <a:spcPts val="280"/>
              </a:spcBef>
              <a:spcAft>
                <a:spcPts val="0"/>
              </a:spcAft>
              <a:buClr>
                <a:schemeClr val="folHlink"/>
              </a:buClr>
              <a:buFont typeface="Noto Sans Symbols"/>
              <a:buNone/>
              <a:defRPr sz="1400" b="0" i="0" u="none" strike="noStrike" cap="none">
                <a:solidFill>
                  <a:schemeClr val="lt1"/>
                </a:solidFill>
                <a:latin typeface="Verdana"/>
                <a:ea typeface="Verdana"/>
                <a:cs typeface="Verdana"/>
                <a:sym typeface="Verdana"/>
              </a:defRPr>
            </a:lvl8pPr>
            <a:lvl9pPr marL="3657600" marR="0" lvl="8" indent="0" algn="l" rtl="0">
              <a:spcBef>
                <a:spcPts val="280"/>
              </a:spcBef>
              <a:spcAft>
                <a:spcPts val="0"/>
              </a:spcAft>
              <a:buClr>
                <a:schemeClr val="folHlink"/>
              </a:buClr>
              <a:buFont typeface="Noto Sans Symbols"/>
              <a:buNone/>
              <a:defRPr sz="1400" b="0" i="0" u="none" strike="noStrike" cap="none">
                <a:solidFill>
                  <a:schemeClr val="lt1"/>
                </a:solidFill>
                <a:latin typeface="Verdana"/>
                <a:ea typeface="Verdana"/>
                <a:cs typeface="Verdana"/>
                <a:sym typeface="Verdana"/>
              </a:defRPr>
            </a:lvl9pPr>
          </a:lstStyle>
          <a:p>
            <a:endParaRPr/>
          </a:p>
        </p:txBody>
      </p:sp>
      <p:sp>
        <p:nvSpPr>
          <p:cNvPr id="180" name="Shape 180"/>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81" name="Shape 181"/>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82" name="Shape 182"/>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457200" y="277812"/>
            <a:ext cx="8229600" cy="1139825"/>
          </a:xfrm>
          <a:prstGeom prst="rect">
            <a:avLst/>
          </a:prstGeom>
          <a:noFill/>
          <a:ln>
            <a:noFill/>
          </a:ln>
        </p:spPr>
        <p:txBody>
          <a:bodyPr lIns="91425" tIns="91425" rIns="91425" bIns="91425" anchor="ctr" anchorCtr="1"/>
          <a:lstStyle>
            <a:lvl1pPr marL="0" marR="0" lvl="0" indent="0" algn="ctr" rtl="0">
              <a:spcBef>
                <a:spcPts val="0"/>
              </a:spcBef>
              <a:spcAft>
                <a:spcPts val="0"/>
              </a:spcAft>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185" name="Shape 185"/>
          <p:cNvSpPr txBox="1">
            <a:spLocks noGrp="1"/>
          </p:cNvSpPr>
          <p:nvPr>
            <p:ph type="body" idx="1"/>
          </p:nvPr>
        </p:nvSpPr>
        <p:spPr>
          <a:xfrm>
            <a:off x="457200" y="1600200"/>
            <a:ext cx="4038599" cy="4530724"/>
          </a:xfrm>
          <a:prstGeom prst="rect">
            <a:avLst/>
          </a:prstGeom>
          <a:noFill/>
          <a:ln>
            <a:noFill/>
          </a:ln>
        </p:spPr>
        <p:txBody>
          <a:bodyPr lIns="91425" tIns="91425" rIns="91425" bIns="91425" anchor="t" anchorCtr="0"/>
          <a:lstStyle>
            <a:lvl1pPr marL="342900" marR="0" lvl="0" indent="-236220" algn="l" rtl="0">
              <a:spcBef>
                <a:spcPts val="560"/>
              </a:spcBef>
              <a:spcAft>
                <a:spcPts val="0"/>
              </a:spcAft>
              <a:buClr>
                <a:schemeClr val="hlink"/>
              </a:buClr>
              <a:buSzPct val="59999"/>
              <a:buFont typeface="Noto Sans Symbols"/>
              <a:buChar char="■"/>
              <a:defRPr sz="2800" b="0" i="0" u="none" strike="noStrike" cap="none">
                <a:solidFill>
                  <a:schemeClr val="lt1"/>
                </a:solidFill>
                <a:latin typeface="Verdana"/>
                <a:ea typeface="Verdana"/>
                <a:cs typeface="Verdana"/>
                <a:sym typeface="Verdana"/>
              </a:defRPr>
            </a:lvl1pPr>
            <a:lvl2pPr marL="742950" marR="0" lvl="1" indent="-133350" algn="l" rtl="0">
              <a:spcBef>
                <a:spcPts val="480"/>
              </a:spcBef>
              <a:spcAft>
                <a:spcPts val="0"/>
              </a:spcAft>
              <a:buClr>
                <a:schemeClr val="lt1"/>
              </a:buClr>
              <a:buSzPct val="100000"/>
              <a:buFont typeface="Verdana"/>
              <a:buChar char="•"/>
              <a:defRPr sz="2400" b="0" i="0" u="none" strike="noStrike" cap="none">
                <a:solidFill>
                  <a:schemeClr val="lt1"/>
                </a:solidFill>
                <a:latin typeface="Verdana"/>
                <a:ea typeface="Verdana"/>
                <a:cs typeface="Verdana"/>
                <a:sym typeface="Verdana"/>
              </a:defRPr>
            </a:lvl2pPr>
            <a:lvl3pPr marL="1143000" marR="0" lvl="2" indent="-152400" algn="l" rtl="0">
              <a:spcBef>
                <a:spcPts val="400"/>
              </a:spcBef>
              <a:spcAft>
                <a:spcPts val="0"/>
              </a:spcAft>
              <a:buClr>
                <a:schemeClr val="accent2"/>
              </a:buClr>
              <a:buSzPct val="60000"/>
              <a:buFont typeface="Noto Sans Symbols"/>
              <a:buChar char="■"/>
              <a:defRPr sz="2000" b="0" i="0" u="none" strike="noStrike" cap="none">
                <a:solidFill>
                  <a:schemeClr val="lt1"/>
                </a:solidFill>
                <a:latin typeface="Verdana"/>
                <a:ea typeface="Verdana"/>
                <a:cs typeface="Verdana"/>
                <a:sym typeface="Verdana"/>
              </a:defRPr>
            </a:lvl3pPr>
            <a:lvl4pPr marL="1600200" marR="0" lvl="3" indent="-114300" algn="l" rtl="0">
              <a:spcBef>
                <a:spcPts val="360"/>
              </a:spcBef>
              <a:spcAft>
                <a:spcPts val="0"/>
              </a:spcAft>
              <a:buClr>
                <a:schemeClr val="lt2"/>
              </a:buClr>
              <a:buSzPct val="100000"/>
              <a:buFont typeface="Verdana"/>
              <a:buChar char="•"/>
              <a:defRPr sz="1800" b="0" i="0" u="none" strike="noStrike" cap="none">
                <a:solidFill>
                  <a:schemeClr val="lt1"/>
                </a:solidFill>
                <a:latin typeface="Verdana"/>
                <a:ea typeface="Verdana"/>
                <a:cs typeface="Verdana"/>
                <a:sym typeface="Verdana"/>
              </a:defRPr>
            </a:lvl4pPr>
            <a:lvl5pPr marL="2057400" marR="0" lvl="4" indent="-160020" algn="l" rtl="0">
              <a:spcBef>
                <a:spcPts val="360"/>
              </a:spcBef>
              <a:spcAft>
                <a:spcPts val="0"/>
              </a:spcAft>
              <a:buClr>
                <a:schemeClr val="folHlink"/>
              </a:buClr>
              <a:buSzPct val="60000"/>
              <a:buFont typeface="Noto Sans Symbols"/>
              <a:buChar char="■"/>
              <a:defRPr sz="1800" b="0" i="0" u="none" strike="noStrike" cap="none">
                <a:solidFill>
                  <a:schemeClr val="lt1"/>
                </a:solidFill>
                <a:latin typeface="Verdana"/>
                <a:ea typeface="Verdana"/>
                <a:cs typeface="Verdana"/>
                <a:sym typeface="Verdana"/>
              </a:defRPr>
            </a:lvl5pPr>
            <a:lvl6pPr marL="2514600" marR="0" lvl="5" indent="-160020" algn="l" rtl="0">
              <a:spcBef>
                <a:spcPts val="360"/>
              </a:spcBef>
              <a:spcAft>
                <a:spcPts val="0"/>
              </a:spcAft>
              <a:buClr>
                <a:schemeClr val="folHlink"/>
              </a:buClr>
              <a:buSzPct val="60000"/>
              <a:buFont typeface="Noto Sans Symbols"/>
              <a:buChar char="■"/>
              <a:defRPr sz="1800" b="0" i="0" u="none" strike="noStrike" cap="none">
                <a:solidFill>
                  <a:schemeClr val="lt1"/>
                </a:solidFill>
                <a:latin typeface="Verdana"/>
                <a:ea typeface="Verdana"/>
                <a:cs typeface="Verdana"/>
                <a:sym typeface="Verdana"/>
              </a:defRPr>
            </a:lvl6pPr>
            <a:lvl7pPr marL="2971800" marR="0" lvl="6" indent="-160020" algn="l" rtl="0">
              <a:spcBef>
                <a:spcPts val="360"/>
              </a:spcBef>
              <a:spcAft>
                <a:spcPts val="0"/>
              </a:spcAft>
              <a:buClr>
                <a:schemeClr val="folHlink"/>
              </a:buClr>
              <a:buSzPct val="60000"/>
              <a:buFont typeface="Noto Sans Symbols"/>
              <a:buChar char="■"/>
              <a:defRPr sz="1800" b="0" i="0" u="none" strike="noStrike" cap="none">
                <a:solidFill>
                  <a:schemeClr val="lt1"/>
                </a:solidFill>
                <a:latin typeface="Verdana"/>
                <a:ea typeface="Verdana"/>
                <a:cs typeface="Verdana"/>
                <a:sym typeface="Verdana"/>
              </a:defRPr>
            </a:lvl7pPr>
            <a:lvl8pPr marL="3429000" marR="0" lvl="7" indent="-160020" algn="l" rtl="0">
              <a:spcBef>
                <a:spcPts val="360"/>
              </a:spcBef>
              <a:spcAft>
                <a:spcPts val="0"/>
              </a:spcAft>
              <a:buClr>
                <a:schemeClr val="folHlink"/>
              </a:buClr>
              <a:buSzPct val="60000"/>
              <a:buFont typeface="Noto Sans Symbols"/>
              <a:buChar char="■"/>
              <a:defRPr sz="1800" b="0" i="0" u="none" strike="noStrike" cap="none">
                <a:solidFill>
                  <a:schemeClr val="lt1"/>
                </a:solidFill>
                <a:latin typeface="Verdana"/>
                <a:ea typeface="Verdana"/>
                <a:cs typeface="Verdana"/>
                <a:sym typeface="Verdana"/>
              </a:defRPr>
            </a:lvl8pPr>
            <a:lvl9pPr marL="3886200" marR="0" lvl="8" indent="-160020" algn="l" rtl="0">
              <a:spcBef>
                <a:spcPts val="360"/>
              </a:spcBef>
              <a:spcAft>
                <a:spcPts val="0"/>
              </a:spcAft>
              <a:buClr>
                <a:schemeClr val="folHlink"/>
              </a:buClr>
              <a:buSzPct val="60000"/>
              <a:buFont typeface="Noto Sans Symbols"/>
              <a:buChar char="■"/>
              <a:defRPr sz="1800" b="0" i="0" u="none" strike="noStrike" cap="none">
                <a:solidFill>
                  <a:schemeClr val="lt1"/>
                </a:solidFill>
                <a:latin typeface="Verdana"/>
                <a:ea typeface="Verdana"/>
                <a:cs typeface="Verdana"/>
                <a:sym typeface="Verdana"/>
              </a:defRPr>
            </a:lvl9pPr>
          </a:lstStyle>
          <a:p>
            <a:endParaRPr/>
          </a:p>
        </p:txBody>
      </p:sp>
      <p:sp>
        <p:nvSpPr>
          <p:cNvPr id="186" name="Shape 186"/>
          <p:cNvSpPr txBox="1">
            <a:spLocks noGrp="1"/>
          </p:cNvSpPr>
          <p:nvPr>
            <p:ph type="body" idx="2"/>
          </p:nvPr>
        </p:nvSpPr>
        <p:spPr>
          <a:xfrm>
            <a:off x="4648200" y="1600200"/>
            <a:ext cx="4038599" cy="4530724"/>
          </a:xfrm>
          <a:prstGeom prst="rect">
            <a:avLst/>
          </a:prstGeom>
          <a:noFill/>
          <a:ln>
            <a:noFill/>
          </a:ln>
        </p:spPr>
        <p:txBody>
          <a:bodyPr lIns="91425" tIns="91425" rIns="91425" bIns="91425" anchor="t" anchorCtr="0"/>
          <a:lstStyle>
            <a:lvl1pPr marL="342900" marR="0" lvl="0" indent="-236220" algn="l" rtl="0">
              <a:spcBef>
                <a:spcPts val="560"/>
              </a:spcBef>
              <a:spcAft>
                <a:spcPts val="0"/>
              </a:spcAft>
              <a:buClr>
                <a:schemeClr val="hlink"/>
              </a:buClr>
              <a:buSzPct val="59999"/>
              <a:buFont typeface="Noto Sans Symbols"/>
              <a:buChar char="■"/>
              <a:defRPr sz="2800" b="0" i="0" u="none" strike="noStrike" cap="none">
                <a:solidFill>
                  <a:schemeClr val="lt1"/>
                </a:solidFill>
                <a:latin typeface="Verdana"/>
                <a:ea typeface="Verdana"/>
                <a:cs typeface="Verdana"/>
                <a:sym typeface="Verdana"/>
              </a:defRPr>
            </a:lvl1pPr>
            <a:lvl2pPr marL="742950" marR="0" lvl="1" indent="-133350" algn="l" rtl="0">
              <a:spcBef>
                <a:spcPts val="480"/>
              </a:spcBef>
              <a:spcAft>
                <a:spcPts val="0"/>
              </a:spcAft>
              <a:buClr>
                <a:schemeClr val="lt1"/>
              </a:buClr>
              <a:buSzPct val="100000"/>
              <a:buFont typeface="Verdana"/>
              <a:buChar char="•"/>
              <a:defRPr sz="2400" b="0" i="0" u="none" strike="noStrike" cap="none">
                <a:solidFill>
                  <a:schemeClr val="lt1"/>
                </a:solidFill>
                <a:latin typeface="Verdana"/>
                <a:ea typeface="Verdana"/>
                <a:cs typeface="Verdana"/>
                <a:sym typeface="Verdana"/>
              </a:defRPr>
            </a:lvl2pPr>
            <a:lvl3pPr marL="1143000" marR="0" lvl="2" indent="-152400" algn="l" rtl="0">
              <a:spcBef>
                <a:spcPts val="400"/>
              </a:spcBef>
              <a:spcAft>
                <a:spcPts val="0"/>
              </a:spcAft>
              <a:buClr>
                <a:schemeClr val="accent2"/>
              </a:buClr>
              <a:buSzPct val="60000"/>
              <a:buFont typeface="Noto Sans Symbols"/>
              <a:buChar char="■"/>
              <a:defRPr sz="2000" b="0" i="0" u="none" strike="noStrike" cap="none">
                <a:solidFill>
                  <a:schemeClr val="lt1"/>
                </a:solidFill>
                <a:latin typeface="Verdana"/>
                <a:ea typeface="Verdana"/>
                <a:cs typeface="Verdana"/>
                <a:sym typeface="Verdana"/>
              </a:defRPr>
            </a:lvl3pPr>
            <a:lvl4pPr marL="1600200" marR="0" lvl="3" indent="-114300" algn="l" rtl="0">
              <a:spcBef>
                <a:spcPts val="360"/>
              </a:spcBef>
              <a:spcAft>
                <a:spcPts val="0"/>
              </a:spcAft>
              <a:buClr>
                <a:schemeClr val="lt2"/>
              </a:buClr>
              <a:buSzPct val="100000"/>
              <a:buFont typeface="Verdana"/>
              <a:buChar char="•"/>
              <a:defRPr sz="1800" b="0" i="0" u="none" strike="noStrike" cap="none">
                <a:solidFill>
                  <a:schemeClr val="lt1"/>
                </a:solidFill>
                <a:latin typeface="Verdana"/>
                <a:ea typeface="Verdana"/>
                <a:cs typeface="Verdana"/>
                <a:sym typeface="Verdana"/>
              </a:defRPr>
            </a:lvl4pPr>
            <a:lvl5pPr marL="2057400" marR="0" lvl="4" indent="-160020" algn="l" rtl="0">
              <a:spcBef>
                <a:spcPts val="360"/>
              </a:spcBef>
              <a:spcAft>
                <a:spcPts val="0"/>
              </a:spcAft>
              <a:buClr>
                <a:schemeClr val="folHlink"/>
              </a:buClr>
              <a:buSzPct val="60000"/>
              <a:buFont typeface="Noto Sans Symbols"/>
              <a:buChar char="■"/>
              <a:defRPr sz="1800" b="0" i="0" u="none" strike="noStrike" cap="none">
                <a:solidFill>
                  <a:schemeClr val="lt1"/>
                </a:solidFill>
                <a:latin typeface="Verdana"/>
                <a:ea typeface="Verdana"/>
                <a:cs typeface="Verdana"/>
                <a:sym typeface="Verdana"/>
              </a:defRPr>
            </a:lvl5pPr>
            <a:lvl6pPr marL="2514600" marR="0" lvl="5" indent="-160020" algn="l" rtl="0">
              <a:spcBef>
                <a:spcPts val="360"/>
              </a:spcBef>
              <a:spcAft>
                <a:spcPts val="0"/>
              </a:spcAft>
              <a:buClr>
                <a:schemeClr val="folHlink"/>
              </a:buClr>
              <a:buSzPct val="60000"/>
              <a:buFont typeface="Noto Sans Symbols"/>
              <a:buChar char="■"/>
              <a:defRPr sz="1800" b="0" i="0" u="none" strike="noStrike" cap="none">
                <a:solidFill>
                  <a:schemeClr val="lt1"/>
                </a:solidFill>
                <a:latin typeface="Verdana"/>
                <a:ea typeface="Verdana"/>
                <a:cs typeface="Verdana"/>
                <a:sym typeface="Verdana"/>
              </a:defRPr>
            </a:lvl6pPr>
            <a:lvl7pPr marL="2971800" marR="0" lvl="6" indent="-160020" algn="l" rtl="0">
              <a:spcBef>
                <a:spcPts val="360"/>
              </a:spcBef>
              <a:spcAft>
                <a:spcPts val="0"/>
              </a:spcAft>
              <a:buClr>
                <a:schemeClr val="folHlink"/>
              </a:buClr>
              <a:buSzPct val="60000"/>
              <a:buFont typeface="Noto Sans Symbols"/>
              <a:buChar char="■"/>
              <a:defRPr sz="1800" b="0" i="0" u="none" strike="noStrike" cap="none">
                <a:solidFill>
                  <a:schemeClr val="lt1"/>
                </a:solidFill>
                <a:latin typeface="Verdana"/>
                <a:ea typeface="Verdana"/>
                <a:cs typeface="Verdana"/>
                <a:sym typeface="Verdana"/>
              </a:defRPr>
            </a:lvl7pPr>
            <a:lvl8pPr marL="3429000" marR="0" lvl="7" indent="-160020" algn="l" rtl="0">
              <a:spcBef>
                <a:spcPts val="360"/>
              </a:spcBef>
              <a:spcAft>
                <a:spcPts val="0"/>
              </a:spcAft>
              <a:buClr>
                <a:schemeClr val="folHlink"/>
              </a:buClr>
              <a:buSzPct val="60000"/>
              <a:buFont typeface="Noto Sans Symbols"/>
              <a:buChar char="■"/>
              <a:defRPr sz="1800" b="0" i="0" u="none" strike="noStrike" cap="none">
                <a:solidFill>
                  <a:schemeClr val="lt1"/>
                </a:solidFill>
                <a:latin typeface="Verdana"/>
                <a:ea typeface="Verdana"/>
                <a:cs typeface="Verdana"/>
                <a:sym typeface="Verdana"/>
              </a:defRPr>
            </a:lvl8pPr>
            <a:lvl9pPr marL="3886200" marR="0" lvl="8" indent="-160020" algn="l" rtl="0">
              <a:spcBef>
                <a:spcPts val="360"/>
              </a:spcBef>
              <a:spcAft>
                <a:spcPts val="0"/>
              </a:spcAft>
              <a:buClr>
                <a:schemeClr val="folHlink"/>
              </a:buClr>
              <a:buSzPct val="60000"/>
              <a:buFont typeface="Noto Sans Symbols"/>
              <a:buChar char="■"/>
              <a:defRPr sz="1800" b="0" i="0" u="none" strike="noStrike" cap="none">
                <a:solidFill>
                  <a:schemeClr val="lt1"/>
                </a:solidFill>
                <a:latin typeface="Verdana"/>
                <a:ea typeface="Verdana"/>
                <a:cs typeface="Verdana"/>
                <a:sym typeface="Verdana"/>
              </a:defRPr>
            </a:lvl9pPr>
          </a:lstStyle>
          <a:p>
            <a:endParaRPr/>
          </a:p>
        </p:txBody>
      </p:sp>
      <p:sp>
        <p:nvSpPr>
          <p:cNvPr id="187" name="Shape 187"/>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88" name="Shape 188"/>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89" name="Shape 189"/>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1"/>
          <a:lstStyle>
            <a:lvl1pPr marL="0" marR="0" lvl="0" indent="0" algn="ctr" rtl="0">
              <a:spcBef>
                <a:spcPts val="0"/>
              </a:spcBef>
              <a:spcAft>
                <a:spcPts val="0"/>
              </a:spcAft>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192" name="Shape 192"/>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hlink"/>
              </a:buClr>
              <a:buFont typeface="Noto Sans Symbols"/>
              <a:buNone/>
              <a:defRPr sz="2400" b="1" i="0" u="none" strike="noStrike" cap="none">
                <a:solidFill>
                  <a:schemeClr val="lt1"/>
                </a:solidFill>
                <a:latin typeface="Verdana"/>
                <a:ea typeface="Verdana"/>
                <a:cs typeface="Verdana"/>
                <a:sym typeface="Verdana"/>
              </a:defRPr>
            </a:lvl1pPr>
            <a:lvl2pPr marL="457200" marR="0" lvl="1" indent="0" algn="l" rtl="0">
              <a:spcBef>
                <a:spcPts val="400"/>
              </a:spcBef>
              <a:spcAft>
                <a:spcPts val="0"/>
              </a:spcAft>
              <a:buClr>
                <a:schemeClr val="lt1"/>
              </a:buClr>
              <a:buFont typeface="Verdana"/>
              <a:buNone/>
              <a:defRPr sz="2000" b="1" i="0" u="none" strike="noStrike" cap="none">
                <a:solidFill>
                  <a:schemeClr val="lt1"/>
                </a:solidFill>
                <a:latin typeface="Verdana"/>
                <a:ea typeface="Verdana"/>
                <a:cs typeface="Verdana"/>
                <a:sym typeface="Verdana"/>
              </a:defRPr>
            </a:lvl2pPr>
            <a:lvl3pPr marL="914400" marR="0" lvl="2" indent="0" algn="l" rtl="0">
              <a:spcBef>
                <a:spcPts val="360"/>
              </a:spcBef>
              <a:spcAft>
                <a:spcPts val="0"/>
              </a:spcAft>
              <a:buClr>
                <a:schemeClr val="accent2"/>
              </a:buClr>
              <a:buFont typeface="Noto Sans Symbols"/>
              <a:buNone/>
              <a:defRPr sz="1800" b="1" i="0" u="none" strike="noStrike" cap="none">
                <a:solidFill>
                  <a:schemeClr val="lt1"/>
                </a:solidFill>
                <a:latin typeface="Verdana"/>
                <a:ea typeface="Verdana"/>
                <a:cs typeface="Verdana"/>
                <a:sym typeface="Verdana"/>
              </a:defRPr>
            </a:lvl3pPr>
            <a:lvl4pPr marL="1371600" marR="0" lvl="3" indent="0" algn="l" rtl="0">
              <a:spcBef>
                <a:spcPts val="320"/>
              </a:spcBef>
              <a:spcAft>
                <a:spcPts val="0"/>
              </a:spcAft>
              <a:buClr>
                <a:schemeClr val="lt2"/>
              </a:buClr>
              <a:buFont typeface="Verdana"/>
              <a:buNone/>
              <a:defRPr sz="1600" b="1" i="0" u="none" strike="noStrike" cap="none">
                <a:solidFill>
                  <a:schemeClr val="lt1"/>
                </a:solidFill>
                <a:latin typeface="Verdana"/>
                <a:ea typeface="Verdana"/>
                <a:cs typeface="Verdana"/>
                <a:sym typeface="Verdana"/>
              </a:defRPr>
            </a:lvl4pPr>
            <a:lvl5pPr marL="1828800" marR="0" lvl="4" indent="0" algn="l" rtl="0">
              <a:spcBef>
                <a:spcPts val="320"/>
              </a:spcBef>
              <a:spcAft>
                <a:spcPts val="0"/>
              </a:spcAft>
              <a:buClr>
                <a:schemeClr val="folHlink"/>
              </a:buClr>
              <a:buFont typeface="Noto Sans Symbols"/>
              <a:buNone/>
              <a:defRPr sz="1600" b="1" i="0" u="none" strike="noStrike" cap="none">
                <a:solidFill>
                  <a:schemeClr val="lt1"/>
                </a:solidFill>
                <a:latin typeface="Verdana"/>
                <a:ea typeface="Verdana"/>
                <a:cs typeface="Verdana"/>
                <a:sym typeface="Verdana"/>
              </a:defRPr>
            </a:lvl5pPr>
            <a:lvl6pPr marL="2286000" marR="0" lvl="5" indent="0" algn="l" rtl="0">
              <a:spcBef>
                <a:spcPts val="320"/>
              </a:spcBef>
              <a:spcAft>
                <a:spcPts val="0"/>
              </a:spcAft>
              <a:buClr>
                <a:schemeClr val="folHlink"/>
              </a:buClr>
              <a:buFont typeface="Noto Sans Symbols"/>
              <a:buNone/>
              <a:defRPr sz="1600" b="1" i="0" u="none" strike="noStrike" cap="none">
                <a:solidFill>
                  <a:schemeClr val="lt1"/>
                </a:solidFill>
                <a:latin typeface="Verdana"/>
                <a:ea typeface="Verdana"/>
                <a:cs typeface="Verdana"/>
                <a:sym typeface="Verdana"/>
              </a:defRPr>
            </a:lvl6pPr>
            <a:lvl7pPr marL="2743200" marR="0" lvl="6" indent="0" algn="l" rtl="0">
              <a:spcBef>
                <a:spcPts val="320"/>
              </a:spcBef>
              <a:spcAft>
                <a:spcPts val="0"/>
              </a:spcAft>
              <a:buClr>
                <a:schemeClr val="folHlink"/>
              </a:buClr>
              <a:buFont typeface="Noto Sans Symbols"/>
              <a:buNone/>
              <a:defRPr sz="1600" b="1" i="0" u="none" strike="noStrike" cap="none">
                <a:solidFill>
                  <a:schemeClr val="lt1"/>
                </a:solidFill>
                <a:latin typeface="Verdana"/>
                <a:ea typeface="Verdana"/>
                <a:cs typeface="Verdana"/>
                <a:sym typeface="Verdana"/>
              </a:defRPr>
            </a:lvl7pPr>
            <a:lvl8pPr marL="3200400" marR="0" lvl="7" indent="0" algn="l" rtl="0">
              <a:spcBef>
                <a:spcPts val="320"/>
              </a:spcBef>
              <a:spcAft>
                <a:spcPts val="0"/>
              </a:spcAft>
              <a:buClr>
                <a:schemeClr val="folHlink"/>
              </a:buClr>
              <a:buFont typeface="Noto Sans Symbols"/>
              <a:buNone/>
              <a:defRPr sz="1600" b="1" i="0" u="none" strike="noStrike" cap="none">
                <a:solidFill>
                  <a:schemeClr val="lt1"/>
                </a:solidFill>
                <a:latin typeface="Verdana"/>
                <a:ea typeface="Verdana"/>
                <a:cs typeface="Verdana"/>
                <a:sym typeface="Verdana"/>
              </a:defRPr>
            </a:lvl8pPr>
            <a:lvl9pPr marL="3657600" marR="0" lvl="8" indent="0" algn="l" rtl="0">
              <a:spcBef>
                <a:spcPts val="320"/>
              </a:spcBef>
              <a:spcAft>
                <a:spcPts val="0"/>
              </a:spcAft>
              <a:buClr>
                <a:schemeClr val="folHlink"/>
              </a:buClr>
              <a:buFont typeface="Noto Sans Symbols"/>
              <a:buNone/>
              <a:defRPr sz="1600" b="1" i="0" u="none" strike="noStrike" cap="none">
                <a:solidFill>
                  <a:schemeClr val="lt1"/>
                </a:solidFill>
                <a:latin typeface="Verdana"/>
                <a:ea typeface="Verdana"/>
                <a:cs typeface="Verdana"/>
                <a:sym typeface="Verdana"/>
              </a:defRPr>
            </a:lvl9pPr>
          </a:lstStyle>
          <a:p>
            <a:endParaRPr/>
          </a:p>
        </p:txBody>
      </p:sp>
      <p:sp>
        <p:nvSpPr>
          <p:cNvPr id="193" name="Shape 193"/>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251459" algn="l" rtl="0">
              <a:spcBef>
                <a:spcPts val="480"/>
              </a:spcBef>
              <a:spcAft>
                <a:spcPts val="0"/>
              </a:spcAft>
              <a:buClr>
                <a:schemeClr val="hlink"/>
              </a:buClr>
              <a:buSzPct val="59999"/>
              <a:buFont typeface="Noto Sans Symbols"/>
              <a:buChar char="■"/>
              <a:defRPr sz="2400" b="0" i="0" u="none" strike="noStrike" cap="none">
                <a:solidFill>
                  <a:schemeClr val="lt1"/>
                </a:solidFill>
                <a:latin typeface="Verdana"/>
                <a:ea typeface="Verdana"/>
                <a:cs typeface="Verdana"/>
                <a:sym typeface="Verdana"/>
              </a:defRPr>
            </a:lvl1pPr>
            <a:lvl2pPr marL="742950" marR="0" lvl="1" indent="-158750" algn="l" rtl="0">
              <a:spcBef>
                <a:spcPts val="400"/>
              </a:spcBef>
              <a:spcAft>
                <a:spcPts val="0"/>
              </a:spcAft>
              <a:buClr>
                <a:schemeClr val="lt1"/>
              </a:buClr>
              <a:buSzPct val="100000"/>
              <a:buFont typeface="Verdana"/>
              <a:buChar char="•"/>
              <a:defRPr sz="2000" b="0" i="0" u="none" strike="noStrike" cap="none">
                <a:solidFill>
                  <a:schemeClr val="lt1"/>
                </a:solidFill>
                <a:latin typeface="Verdana"/>
                <a:ea typeface="Verdana"/>
                <a:cs typeface="Verdana"/>
                <a:sym typeface="Verdana"/>
              </a:defRPr>
            </a:lvl2pPr>
            <a:lvl3pPr marL="1143000" marR="0" lvl="2" indent="-160019" algn="l" rtl="0">
              <a:spcBef>
                <a:spcPts val="360"/>
              </a:spcBef>
              <a:spcAft>
                <a:spcPts val="0"/>
              </a:spcAft>
              <a:buClr>
                <a:schemeClr val="accent2"/>
              </a:buClr>
              <a:buSzPct val="60000"/>
              <a:buFont typeface="Noto Sans Symbols"/>
              <a:buChar char="■"/>
              <a:defRPr sz="1800" b="0" i="0" u="none" strike="noStrike" cap="none">
                <a:solidFill>
                  <a:schemeClr val="lt1"/>
                </a:solidFill>
                <a:latin typeface="Verdana"/>
                <a:ea typeface="Verdana"/>
                <a:cs typeface="Verdana"/>
                <a:sym typeface="Verdana"/>
              </a:defRPr>
            </a:lvl3pPr>
            <a:lvl4pPr marL="1600200" marR="0" lvl="3" indent="-127000" algn="l" rtl="0">
              <a:spcBef>
                <a:spcPts val="320"/>
              </a:spcBef>
              <a:spcAft>
                <a:spcPts val="0"/>
              </a:spcAft>
              <a:buClr>
                <a:schemeClr val="lt2"/>
              </a:buClr>
              <a:buSzPct val="100000"/>
              <a:buFont typeface="Verdana"/>
              <a:buChar char="•"/>
              <a:defRPr sz="1600" b="0" i="0" u="none" strike="noStrike" cap="none">
                <a:solidFill>
                  <a:schemeClr val="lt1"/>
                </a:solidFill>
                <a:latin typeface="Verdana"/>
                <a:ea typeface="Verdana"/>
                <a:cs typeface="Verdana"/>
                <a:sym typeface="Verdana"/>
              </a:defRPr>
            </a:lvl4pPr>
            <a:lvl5pPr marL="2057400" marR="0" lvl="4" indent="-167639" algn="l" rtl="0">
              <a:spcBef>
                <a:spcPts val="320"/>
              </a:spcBef>
              <a:spcAft>
                <a:spcPts val="0"/>
              </a:spcAft>
              <a:buClr>
                <a:schemeClr val="folHlink"/>
              </a:buClr>
              <a:buSzPct val="60000"/>
              <a:buFont typeface="Noto Sans Symbols"/>
              <a:buChar char="■"/>
              <a:defRPr sz="1600" b="0" i="0" u="none" strike="noStrike" cap="none">
                <a:solidFill>
                  <a:schemeClr val="lt1"/>
                </a:solidFill>
                <a:latin typeface="Verdana"/>
                <a:ea typeface="Verdana"/>
                <a:cs typeface="Verdana"/>
                <a:sym typeface="Verdana"/>
              </a:defRPr>
            </a:lvl5pPr>
            <a:lvl6pPr marL="2514600" marR="0" lvl="5" indent="-167639" algn="l" rtl="0">
              <a:spcBef>
                <a:spcPts val="320"/>
              </a:spcBef>
              <a:spcAft>
                <a:spcPts val="0"/>
              </a:spcAft>
              <a:buClr>
                <a:schemeClr val="folHlink"/>
              </a:buClr>
              <a:buSzPct val="60000"/>
              <a:buFont typeface="Noto Sans Symbols"/>
              <a:buChar char="■"/>
              <a:defRPr sz="1600" b="0" i="0" u="none" strike="noStrike" cap="none">
                <a:solidFill>
                  <a:schemeClr val="lt1"/>
                </a:solidFill>
                <a:latin typeface="Verdana"/>
                <a:ea typeface="Verdana"/>
                <a:cs typeface="Verdana"/>
                <a:sym typeface="Verdana"/>
              </a:defRPr>
            </a:lvl6pPr>
            <a:lvl7pPr marL="2971800" marR="0" lvl="6" indent="-167639" algn="l" rtl="0">
              <a:spcBef>
                <a:spcPts val="320"/>
              </a:spcBef>
              <a:spcAft>
                <a:spcPts val="0"/>
              </a:spcAft>
              <a:buClr>
                <a:schemeClr val="folHlink"/>
              </a:buClr>
              <a:buSzPct val="60000"/>
              <a:buFont typeface="Noto Sans Symbols"/>
              <a:buChar char="■"/>
              <a:defRPr sz="1600" b="0" i="0" u="none" strike="noStrike" cap="none">
                <a:solidFill>
                  <a:schemeClr val="lt1"/>
                </a:solidFill>
                <a:latin typeface="Verdana"/>
                <a:ea typeface="Verdana"/>
                <a:cs typeface="Verdana"/>
                <a:sym typeface="Verdana"/>
              </a:defRPr>
            </a:lvl7pPr>
            <a:lvl8pPr marL="3429000" marR="0" lvl="7" indent="-167640" algn="l" rtl="0">
              <a:spcBef>
                <a:spcPts val="320"/>
              </a:spcBef>
              <a:spcAft>
                <a:spcPts val="0"/>
              </a:spcAft>
              <a:buClr>
                <a:schemeClr val="folHlink"/>
              </a:buClr>
              <a:buSzPct val="60000"/>
              <a:buFont typeface="Noto Sans Symbols"/>
              <a:buChar char="■"/>
              <a:defRPr sz="1600" b="0" i="0" u="none" strike="noStrike" cap="none">
                <a:solidFill>
                  <a:schemeClr val="lt1"/>
                </a:solidFill>
                <a:latin typeface="Verdana"/>
                <a:ea typeface="Verdana"/>
                <a:cs typeface="Verdana"/>
                <a:sym typeface="Verdana"/>
              </a:defRPr>
            </a:lvl8pPr>
            <a:lvl9pPr marL="3886200" marR="0" lvl="8" indent="-167640" algn="l" rtl="0">
              <a:spcBef>
                <a:spcPts val="320"/>
              </a:spcBef>
              <a:spcAft>
                <a:spcPts val="0"/>
              </a:spcAft>
              <a:buClr>
                <a:schemeClr val="folHlink"/>
              </a:buClr>
              <a:buSzPct val="60000"/>
              <a:buFont typeface="Noto Sans Symbols"/>
              <a:buChar char="■"/>
              <a:defRPr sz="1600" b="0" i="0" u="none" strike="noStrike" cap="none">
                <a:solidFill>
                  <a:schemeClr val="lt1"/>
                </a:solidFill>
                <a:latin typeface="Verdana"/>
                <a:ea typeface="Verdana"/>
                <a:cs typeface="Verdana"/>
                <a:sym typeface="Verdana"/>
              </a:defRPr>
            </a:lvl9pPr>
          </a:lstStyle>
          <a:p>
            <a:endParaRPr/>
          </a:p>
        </p:txBody>
      </p:sp>
      <p:sp>
        <p:nvSpPr>
          <p:cNvPr id="194" name="Shape 194"/>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hlink"/>
              </a:buClr>
              <a:buFont typeface="Noto Sans Symbols"/>
              <a:buNone/>
              <a:defRPr sz="2400" b="1" i="0" u="none" strike="noStrike" cap="none">
                <a:solidFill>
                  <a:schemeClr val="lt1"/>
                </a:solidFill>
                <a:latin typeface="Verdana"/>
                <a:ea typeface="Verdana"/>
                <a:cs typeface="Verdana"/>
                <a:sym typeface="Verdana"/>
              </a:defRPr>
            </a:lvl1pPr>
            <a:lvl2pPr marL="457200" marR="0" lvl="1" indent="0" algn="l" rtl="0">
              <a:spcBef>
                <a:spcPts val="400"/>
              </a:spcBef>
              <a:spcAft>
                <a:spcPts val="0"/>
              </a:spcAft>
              <a:buClr>
                <a:schemeClr val="lt1"/>
              </a:buClr>
              <a:buFont typeface="Verdana"/>
              <a:buNone/>
              <a:defRPr sz="2000" b="1" i="0" u="none" strike="noStrike" cap="none">
                <a:solidFill>
                  <a:schemeClr val="lt1"/>
                </a:solidFill>
                <a:latin typeface="Verdana"/>
                <a:ea typeface="Verdana"/>
                <a:cs typeface="Verdana"/>
                <a:sym typeface="Verdana"/>
              </a:defRPr>
            </a:lvl2pPr>
            <a:lvl3pPr marL="914400" marR="0" lvl="2" indent="0" algn="l" rtl="0">
              <a:spcBef>
                <a:spcPts val="360"/>
              </a:spcBef>
              <a:spcAft>
                <a:spcPts val="0"/>
              </a:spcAft>
              <a:buClr>
                <a:schemeClr val="accent2"/>
              </a:buClr>
              <a:buFont typeface="Noto Sans Symbols"/>
              <a:buNone/>
              <a:defRPr sz="1800" b="1" i="0" u="none" strike="noStrike" cap="none">
                <a:solidFill>
                  <a:schemeClr val="lt1"/>
                </a:solidFill>
                <a:latin typeface="Verdana"/>
                <a:ea typeface="Verdana"/>
                <a:cs typeface="Verdana"/>
                <a:sym typeface="Verdana"/>
              </a:defRPr>
            </a:lvl3pPr>
            <a:lvl4pPr marL="1371600" marR="0" lvl="3" indent="0" algn="l" rtl="0">
              <a:spcBef>
                <a:spcPts val="320"/>
              </a:spcBef>
              <a:spcAft>
                <a:spcPts val="0"/>
              </a:spcAft>
              <a:buClr>
                <a:schemeClr val="lt2"/>
              </a:buClr>
              <a:buFont typeface="Verdana"/>
              <a:buNone/>
              <a:defRPr sz="1600" b="1" i="0" u="none" strike="noStrike" cap="none">
                <a:solidFill>
                  <a:schemeClr val="lt1"/>
                </a:solidFill>
                <a:latin typeface="Verdana"/>
                <a:ea typeface="Verdana"/>
                <a:cs typeface="Verdana"/>
                <a:sym typeface="Verdana"/>
              </a:defRPr>
            </a:lvl4pPr>
            <a:lvl5pPr marL="1828800" marR="0" lvl="4" indent="0" algn="l" rtl="0">
              <a:spcBef>
                <a:spcPts val="320"/>
              </a:spcBef>
              <a:spcAft>
                <a:spcPts val="0"/>
              </a:spcAft>
              <a:buClr>
                <a:schemeClr val="folHlink"/>
              </a:buClr>
              <a:buFont typeface="Noto Sans Symbols"/>
              <a:buNone/>
              <a:defRPr sz="1600" b="1" i="0" u="none" strike="noStrike" cap="none">
                <a:solidFill>
                  <a:schemeClr val="lt1"/>
                </a:solidFill>
                <a:latin typeface="Verdana"/>
                <a:ea typeface="Verdana"/>
                <a:cs typeface="Verdana"/>
                <a:sym typeface="Verdana"/>
              </a:defRPr>
            </a:lvl5pPr>
            <a:lvl6pPr marL="2286000" marR="0" lvl="5" indent="0" algn="l" rtl="0">
              <a:spcBef>
                <a:spcPts val="320"/>
              </a:spcBef>
              <a:spcAft>
                <a:spcPts val="0"/>
              </a:spcAft>
              <a:buClr>
                <a:schemeClr val="folHlink"/>
              </a:buClr>
              <a:buFont typeface="Noto Sans Symbols"/>
              <a:buNone/>
              <a:defRPr sz="1600" b="1" i="0" u="none" strike="noStrike" cap="none">
                <a:solidFill>
                  <a:schemeClr val="lt1"/>
                </a:solidFill>
                <a:latin typeface="Verdana"/>
                <a:ea typeface="Verdana"/>
                <a:cs typeface="Verdana"/>
                <a:sym typeface="Verdana"/>
              </a:defRPr>
            </a:lvl6pPr>
            <a:lvl7pPr marL="2743200" marR="0" lvl="6" indent="0" algn="l" rtl="0">
              <a:spcBef>
                <a:spcPts val="320"/>
              </a:spcBef>
              <a:spcAft>
                <a:spcPts val="0"/>
              </a:spcAft>
              <a:buClr>
                <a:schemeClr val="folHlink"/>
              </a:buClr>
              <a:buFont typeface="Noto Sans Symbols"/>
              <a:buNone/>
              <a:defRPr sz="1600" b="1" i="0" u="none" strike="noStrike" cap="none">
                <a:solidFill>
                  <a:schemeClr val="lt1"/>
                </a:solidFill>
                <a:latin typeface="Verdana"/>
                <a:ea typeface="Verdana"/>
                <a:cs typeface="Verdana"/>
                <a:sym typeface="Verdana"/>
              </a:defRPr>
            </a:lvl7pPr>
            <a:lvl8pPr marL="3200400" marR="0" lvl="7" indent="0" algn="l" rtl="0">
              <a:spcBef>
                <a:spcPts val="320"/>
              </a:spcBef>
              <a:spcAft>
                <a:spcPts val="0"/>
              </a:spcAft>
              <a:buClr>
                <a:schemeClr val="folHlink"/>
              </a:buClr>
              <a:buFont typeface="Noto Sans Symbols"/>
              <a:buNone/>
              <a:defRPr sz="1600" b="1" i="0" u="none" strike="noStrike" cap="none">
                <a:solidFill>
                  <a:schemeClr val="lt1"/>
                </a:solidFill>
                <a:latin typeface="Verdana"/>
                <a:ea typeface="Verdana"/>
                <a:cs typeface="Verdana"/>
                <a:sym typeface="Verdana"/>
              </a:defRPr>
            </a:lvl8pPr>
            <a:lvl9pPr marL="3657600" marR="0" lvl="8" indent="0" algn="l" rtl="0">
              <a:spcBef>
                <a:spcPts val="320"/>
              </a:spcBef>
              <a:spcAft>
                <a:spcPts val="0"/>
              </a:spcAft>
              <a:buClr>
                <a:schemeClr val="folHlink"/>
              </a:buClr>
              <a:buFont typeface="Noto Sans Symbols"/>
              <a:buNone/>
              <a:defRPr sz="1600" b="1" i="0" u="none" strike="noStrike" cap="none">
                <a:solidFill>
                  <a:schemeClr val="lt1"/>
                </a:solidFill>
                <a:latin typeface="Verdana"/>
                <a:ea typeface="Verdana"/>
                <a:cs typeface="Verdana"/>
                <a:sym typeface="Verdana"/>
              </a:defRPr>
            </a:lvl9pPr>
          </a:lstStyle>
          <a:p>
            <a:endParaRPr/>
          </a:p>
        </p:txBody>
      </p:sp>
      <p:sp>
        <p:nvSpPr>
          <p:cNvPr id="195" name="Shape 195"/>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251459" algn="l" rtl="0">
              <a:spcBef>
                <a:spcPts val="480"/>
              </a:spcBef>
              <a:spcAft>
                <a:spcPts val="0"/>
              </a:spcAft>
              <a:buClr>
                <a:schemeClr val="hlink"/>
              </a:buClr>
              <a:buSzPct val="59999"/>
              <a:buFont typeface="Noto Sans Symbols"/>
              <a:buChar char="■"/>
              <a:defRPr sz="2400" b="0" i="0" u="none" strike="noStrike" cap="none">
                <a:solidFill>
                  <a:schemeClr val="lt1"/>
                </a:solidFill>
                <a:latin typeface="Verdana"/>
                <a:ea typeface="Verdana"/>
                <a:cs typeface="Verdana"/>
                <a:sym typeface="Verdana"/>
              </a:defRPr>
            </a:lvl1pPr>
            <a:lvl2pPr marL="742950" marR="0" lvl="1" indent="-158750" algn="l" rtl="0">
              <a:spcBef>
                <a:spcPts val="400"/>
              </a:spcBef>
              <a:spcAft>
                <a:spcPts val="0"/>
              </a:spcAft>
              <a:buClr>
                <a:schemeClr val="lt1"/>
              </a:buClr>
              <a:buSzPct val="100000"/>
              <a:buFont typeface="Verdana"/>
              <a:buChar char="•"/>
              <a:defRPr sz="2000" b="0" i="0" u="none" strike="noStrike" cap="none">
                <a:solidFill>
                  <a:schemeClr val="lt1"/>
                </a:solidFill>
                <a:latin typeface="Verdana"/>
                <a:ea typeface="Verdana"/>
                <a:cs typeface="Verdana"/>
                <a:sym typeface="Verdana"/>
              </a:defRPr>
            </a:lvl2pPr>
            <a:lvl3pPr marL="1143000" marR="0" lvl="2" indent="-160019" algn="l" rtl="0">
              <a:spcBef>
                <a:spcPts val="360"/>
              </a:spcBef>
              <a:spcAft>
                <a:spcPts val="0"/>
              </a:spcAft>
              <a:buClr>
                <a:schemeClr val="accent2"/>
              </a:buClr>
              <a:buSzPct val="60000"/>
              <a:buFont typeface="Noto Sans Symbols"/>
              <a:buChar char="■"/>
              <a:defRPr sz="1800" b="0" i="0" u="none" strike="noStrike" cap="none">
                <a:solidFill>
                  <a:schemeClr val="lt1"/>
                </a:solidFill>
                <a:latin typeface="Verdana"/>
                <a:ea typeface="Verdana"/>
                <a:cs typeface="Verdana"/>
                <a:sym typeface="Verdana"/>
              </a:defRPr>
            </a:lvl3pPr>
            <a:lvl4pPr marL="1600200" marR="0" lvl="3" indent="-127000" algn="l" rtl="0">
              <a:spcBef>
                <a:spcPts val="320"/>
              </a:spcBef>
              <a:spcAft>
                <a:spcPts val="0"/>
              </a:spcAft>
              <a:buClr>
                <a:schemeClr val="lt2"/>
              </a:buClr>
              <a:buSzPct val="100000"/>
              <a:buFont typeface="Verdana"/>
              <a:buChar char="•"/>
              <a:defRPr sz="1600" b="0" i="0" u="none" strike="noStrike" cap="none">
                <a:solidFill>
                  <a:schemeClr val="lt1"/>
                </a:solidFill>
                <a:latin typeface="Verdana"/>
                <a:ea typeface="Verdana"/>
                <a:cs typeface="Verdana"/>
                <a:sym typeface="Verdana"/>
              </a:defRPr>
            </a:lvl4pPr>
            <a:lvl5pPr marL="2057400" marR="0" lvl="4" indent="-167639" algn="l" rtl="0">
              <a:spcBef>
                <a:spcPts val="320"/>
              </a:spcBef>
              <a:spcAft>
                <a:spcPts val="0"/>
              </a:spcAft>
              <a:buClr>
                <a:schemeClr val="folHlink"/>
              </a:buClr>
              <a:buSzPct val="60000"/>
              <a:buFont typeface="Noto Sans Symbols"/>
              <a:buChar char="■"/>
              <a:defRPr sz="1600" b="0" i="0" u="none" strike="noStrike" cap="none">
                <a:solidFill>
                  <a:schemeClr val="lt1"/>
                </a:solidFill>
                <a:latin typeface="Verdana"/>
                <a:ea typeface="Verdana"/>
                <a:cs typeface="Verdana"/>
                <a:sym typeface="Verdana"/>
              </a:defRPr>
            </a:lvl5pPr>
            <a:lvl6pPr marL="2514600" marR="0" lvl="5" indent="-167639" algn="l" rtl="0">
              <a:spcBef>
                <a:spcPts val="320"/>
              </a:spcBef>
              <a:spcAft>
                <a:spcPts val="0"/>
              </a:spcAft>
              <a:buClr>
                <a:schemeClr val="folHlink"/>
              </a:buClr>
              <a:buSzPct val="60000"/>
              <a:buFont typeface="Noto Sans Symbols"/>
              <a:buChar char="■"/>
              <a:defRPr sz="1600" b="0" i="0" u="none" strike="noStrike" cap="none">
                <a:solidFill>
                  <a:schemeClr val="lt1"/>
                </a:solidFill>
                <a:latin typeface="Verdana"/>
                <a:ea typeface="Verdana"/>
                <a:cs typeface="Verdana"/>
                <a:sym typeface="Verdana"/>
              </a:defRPr>
            </a:lvl6pPr>
            <a:lvl7pPr marL="2971800" marR="0" lvl="6" indent="-167639" algn="l" rtl="0">
              <a:spcBef>
                <a:spcPts val="320"/>
              </a:spcBef>
              <a:spcAft>
                <a:spcPts val="0"/>
              </a:spcAft>
              <a:buClr>
                <a:schemeClr val="folHlink"/>
              </a:buClr>
              <a:buSzPct val="60000"/>
              <a:buFont typeface="Noto Sans Symbols"/>
              <a:buChar char="■"/>
              <a:defRPr sz="1600" b="0" i="0" u="none" strike="noStrike" cap="none">
                <a:solidFill>
                  <a:schemeClr val="lt1"/>
                </a:solidFill>
                <a:latin typeface="Verdana"/>
                <a:ea typeface="Verdana"/>
                <a:cs typeface="Verdana"/>
                <a:sym typeface="Verdana"/>
              </a:defRPr>
            </a:lvl7pPr>
            <a:lvl8pPr marL="3429000" marR="0" lvl="7" indent="-167640" algn="l" rtl="0">
              <a:spcBef>
                <a:spcPts val="320"/>
              </a:spcBef>
              <a:spcAft>
                <a:spcPts val="0"/>
              </a:spcAft>
              <a:buClr>
                <a:schemeClr val="folHlink"/>
              </a:buClr>
              <a:buSzPct val="60000"/>
              <a:buFont typeface="Noto Sans Symbols"/>
              <a:buChar char="■"/>
              <a:defRPr sz="1600" b="0" i="0" u="none" strike="noStrike" cap="none">
                <a:solidFill>
                  <a:schemeClr val="lt1"/>
                </a:solidFill>
                <a:latin typeface="Verdana"/>
                <a:ea typeface="Verdana"/>
                <a:cs typeface="Verdana"/>
                <a:sym typeface="Verdana"/>
              </a:defRPr>
            </a:lvl8pPr>
            <a:lvl9pPr marL="3886200" marR="0" lvl="8" indent="-167640" algn="l" rtl="0">
              <a:spcBef>
                <a:spcPts val="320"/>
              </a:spcBef>
              <a:spcAft>
                <a:spcPts val="0"/>
              </a:spcAft>
              <a:buClr>
                <a:schemeClr val="folHlink"/>
              </a:buClr>
              <a:buSzPct val="60000"/>
              <a:buFont typeface="Noto Sans Symbols"/>
              <a:buChar char="■"/>
              <a:defRPr sz="1600" b="0" i="0" u="none" strike="noStrike" cap="none">
                <a:solidFill>
                  <a:schemeClr val="lt1"/>
                </a:solidFill>
                <a:latin typeface="Verdana"/>
                <a:ea typeface="Verdana"/>
                <a:cs typeface="Verdana"/>
                <a:sym typeface="Verdana"/>
              </a:defRPr>
            </a:lvl9pPr>
          </a:lstStyle>
          <a:p>
            <a:endParaRPr/>
          </a:p>
        </p:txBody>
      </p:sp>
      <p:sp>
        <p:nvSpPr>
          <p:cNvPr id="196" name="Shape 196"/>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97" name="Shape 197"/>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98" name="Shape 198"/>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457200" y="277812"/>
            <a:ext cx="8229600" cy="1139825"/>
          </a:xfrm>
          <a:prstGeom prst="rect">
            <a:avLst/>
          </a:prstGeom>
          <a:noFill/>
          <a:ln>
            <a:noFill/>
          </a:ln>
        </p:spPr>
        <p:txBody>
          <a:bodyPr lIns="91425" tIns="91425" rIns="91425" bIns="91425" anchor="ctr" anchorCtr="1"/>
          <a:lstStyle>
            <a:lvl1pPr marL="0" marR="0" lvl="0" indent="0" algn="ctr" rtl="0">
              <a:spcBef>
                <a:spcPts val="0"/>
              </a:spcBef>
              <a:spcAft>
                <a:spcPts val="0"/>
              </a:spcAft>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201" name="Shape 201"/>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02" name="Shape 202"/>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03" name="Shape 203"/>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04"/>
        <p:cNvGrpSpPr/>
        <p:nvPr/>
      </p:nvGrpSpPr>
      <p:grpSpPr>
        <a:xfrm>
          <a:off x="0" y="0"/>
          <a:ext cx="0" cy="0"/>
          <a:chOff x="0" y="0"/>
          <a:chExt cx="0" cy="0"/>
        </a:xfrm>
      </p:grpSpPr>
      <p:sp>
        <p:nvSpPr>
          <p:cNvPr id="205" name="Shape 20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06" name="Shape 20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07" name="Shape 20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457200" y="273050"/>
            <a:ext cx="3008313" cy="1162049"/>
          </a:xfrm>
          <a:prstGeom prst="rect">
            <a:avLst/>
          </a:prstGeom>
          <a:noFill/>
          <a:ln>
            <a:noFill/>
          </a:ln>
        </p:spPr>
        <p:txBody>
          <a:bodyPr lIns="91425" tIns="91425" rIns="91425" bIns="91425" anchor="b" anchorCtr="1"/>
          <a:lstStyle>
            <a:lvl1pPr marL="0" marR="0" lvl="0" indent="0" algn="l" rtl="0">
              <a:spcBef>
                <a:spcPts val="0"/>
              </a:spcBef>
              <a:spcAft>
                <a:spcPts val="0"/>
              </a:spcAft>
              <a:buNone/>
              <a:defRPr sz="2000" b="1"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210" name="Shape 210"/>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220980" algn="l" rtl="0">
              <a:spcBef>
                <a:spcPts val="640"/>
              </a:spcBef>
              <a:spcAft>
                <a:spcPts val="0"/>
              </a:spcAft>
              <a:buClr>
                <a:schemeClr val="hlink"/>
              </a:buClr>
              <a:buSzPct val="60000"/>
              <a:buFont typeface="Noto Sans Symbols"/>
              <a:buChar char="■"/>
              <a:defRPr sz="3200" b="0" i="0" u="none" strike="noStrike" cap="none">
                <a:solidFill>
                  <a:schemeClr val="lt1"/>
                </a:solidFill>
                <a:latin typeface="Verdana"/>
                <a:ea typeface="Verdana"/>
                <a:cs typeface="Verdana"/>
                <a:sym typeface="Verdana"/>
              </a:defRPr>
            </a:lvl1pPr>
            <a:lvl2pPr marL="742950" marR="0" lvl="1" indent="-107950" algn="l" rtl="0">
              <a:spcBef>
                <a:spcPts val="560"/>
              </a:spcBef>
              <a:spcAft>
                <a:spcPts val="0"/>
              </a:spcAft>
              <a:buClr>
                <a:schemeClr val="lt1"/>
              </a:buClr>
              <a:buSzPct val="100000"/>
              <a:buFont typeface="Verdana"/>
              <a:buChar char="•"/>
              <a:defRPr sz="2800" b="0" i="0" u="none" strike="noStrike" cap="none">
                <a:solidFill>
                  <a:schemeClr val="lt1"/>
                </a:solidFill>
                <a:latin typeface="Verdana"/>
                <a:ea typeface="Verdana"/>
                <a:cs typeface="Verdana"/>
                <a:sym typeface="Verdana"/>
              </a:defRPr>
            </a:lvl2pPr>
            <a:lvl3pPr marL="1143000" marR="0" lvl="2" indent="-137160" algn="l" rtl="0">
              <a:spcBef>
                <a:spcPts val="480"/>
              </a:spcBef>
              <a:spcAft>
                <a:spcPts val="0"/>
              </a:spcAft>
              <a:buClr>
                <a:schemeClr val="accent2"/>
              </a:buClr>
              <a:buSzPct val="59999"/>
              <a:buFont typeface="Noto Sans Symbols"/>
              <a:buChar char="■"/>
              <a:defRPr sz="2400" b="0" i="0" u="none" strike="noStrike" cap="none">
                <a:solidFill>
                  <a:schemeClr val="lt1"/>
                </a:solidFill>
                <a:latin typeface="Verdana"/>
                <a:ea typeface="Verdana"/>
                <a:cs typeface="Verdana"/>
                <a:sym typeface="Verdana"/>
              </a:defRPr>
            </a:lvl3pPr>
            <a:lvl4pPr marL="1600200" marR="0" lvl="3" indent="-101600" algn="l" rtl="0">
              <a:spcBef>
                <a:spcPts val="400"/>
              </a:spcBef>
              <a:spcAft>
                <a:spcPts val="0"/>
              </a:spcAft>
              <a:buClr>
                <a:schemeClr val="lt2"/>
              </a:buClr>
              <a:buSzPct val="100000"/>
              <a:buFont typeface="Verdana"/>
              <a:buChar char="•"/>
              <a:defRPr sz="2000" b="0" i="0" u="none" strike="noStrike" cap="none">
                <a:solidFill>
                  <a:schemeClr val="lt1"/>
                </a:solidFill>
                <a:latin typeface="Verdana"/>
                <a:ea typeface="Verdana"/>
                <a:cs typeface="Verdana"/>
                <a:sym typeface="Verdana"/>
              </a:defRPr>
            </a:lvl4pPr>
            <a:lvl5pPr marL="2057400" marR="0" lvl="4"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5pPr>
            <a:lvl6pPr marL="2514600" marR="0" lvl="5"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6pPr>
            <a:lvl7pPr marL="2971800" marR="0" lvl="6"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7pPr>
            <a:lvl8pPr marL="3429000" marR="0" lvl="7"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8pPr>
            <a:lvl9pPr marL="3886200" marR="0" lvl="8"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9pPr>
          </a:lstStyle>
          <a:p>
            <a:endParaRPr/>
          </a:p>
        </p:txBody>
      </p:sp>
      <p:sp>
        <p:nvSpPr>
          <p:cNvPr id="211" name="Shape 211"/>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hlink"/>
              </a:buClr>
              <a:buFont typeface="Noto Sans Symbols"/>
              <a:buNone/>
              <a:defRPr sz="1400" b="0" i="0" u="none" strike="noStrike" cap="none">
                <a:solidFill>
                  <a:schemeClr val="lt1"/>
                </a:solidFill>
                <a:latin typeface="Verdana"/>
                <a:ea typeface="Verdana"/>
                <a:cs typeface="Verdana"/>
                <a:sym typeface="Verdana"/>
              </a:defRPr>
            </a:lvl1pPr>
            <a:lvl2pPr marL="457200" marR="0" lvl="1" indent="0" algn="l" rtl="0">
              <a:spcBef>
                <a:spcPts val="240"/>
              </a:spcBef>
              <a:spcAft>
                <a:spcPts val="0"/>
              </a:spcAft>
              <a:buClr>
                <a:schemeClr val="lt1"/>
              </a:buClr>
              <a:buFont typeface="Verdana"/>
              <a:buNone/>
              <a:defRPr sz="1200" b="0" i="0" u="none" strike="noStrike" cap="none">
                <a:solidFill>
                  <a:schemeClr val="lt1"/>
                </a:solidFill>
                <a:latin typeface="Verdana"/>
                <a:ea typeface="Verdana"/>
                <a:cs typeface="Verdana"/>
                <a:sym typeface="Verdana"/>
              </a:defRPr>
            </a:lvl2pPr>
            <a:lvl3pPr marL="914400" marR="0" lvl="2" indent="0" algn="l" rtl="0">
              <a:spcBef>
                <a:spcPts val="200"/>
              </a:spcBef>
              <a:spcAft>
                <a:spcPts val="0"/>
              </a:spcAft>
              <a:buClr>
                <a:schemeClr val="accent2"/>
              </a:buClr>
              <a:buFont typeface="Noto Sans Symbols"/>
              <a:buNone/>
              <a:defRPr sz="1000" b="0" i="0" u="none" strike="noStrike" cap="none">
                <a:solidFill>
                  <a:schemeClr val="lt1"/>
                </a:solidFill>
                <a:latin typeface="Verdana"/>
                <a:ea typeface="Verdana"/>
                <a:cs typeface="Verdana"/>
                <a:sym typeface="Verdana"/>
              </a:defRPr>
            </a:lvl3pPr>
            <a:lvl4pPr marL="1371600" marR="0" lvl="3" indent="0" algn="l" rtl="0">
              <a:spcBef>
                <a:spcPts val="180"/>
              </a:spcBef>
              <a:spcAft>
                <a:spcPts val="0"/>
              </a:spcAft>
              <a:buClr>
                <a:schemeClr val="lt2"/>
              </a:buClr>
              <a:buFont typeface="Verdana"/>
              <a:buNone/>
              <a:defRPr sz="900" b="0" i="0" u="none" strike="noStrike" cap="none">
                <a:solidFill>
                  <a:schemeClr val="lt1"/>
                </a:solidFill>
                <a:latin typeface="Verdana"/>
                <a:ea typeface="Verdana"/>
                <a:cs typeface="Verdana"/>
                <a:sym typeface="Verdana"/>
              </a:defRPr>
            </a:lvl4pPr>
            <a:lvl5pPr marL="1828800" marR="0" lvl="4" indent="0" algn="l" rtl="0">
              <a:spcBef>
                <a:spcPts val="180"/>
              </a:spcBef>
              <a:spcAft>
                <a:spcPts val="0"/>
              </a:spcAft>
              <a:buClr>
                <a:schemeClr val="folHlink"/>
              </a:buClr>
              <a:buFont typeface="Noto Sans Symbols"/>
              <a:buNone/>
              <a:defRPr sz="900" b="0" i="0" u="none" strike="noStrike" cap="none">
                <a:solidFill>
                  <a:schemeClr val="lt1"/>
                </a:solidFill>
                <a:latin typeface="Verdana"/>
                <a:ea typeface="Verdana"/>
                <a:cs typeface="Verdana"/>
                <a:sym typeface="Verdana"/>
              </a:defRPr>
            </a:lvl5pPr>
            <a:lvl6pPr marL="2286000" marR="0" lvl="5" indent="0" algn="l" rtl="0">
              <a:spcBef>
                <a:spcPts val="180"/>
              </a:spcBef>
              <a:spcAft>
                <a:spcPts val="0"/>
              </a:spcAft>
              <a:buClr>
                <a:schemeClr val="folHlink"/>
              </a:buClr>
              <a:buFont typeface="Noto Sans Symbols"/>
              <a:buNone/>
              <a:defRPr sz="900" b="0" i="0" u="none" strike="noStrike" cap="none">
                <a:solidFill>
                  <a:schemeClr val="lt1"/>
                </a:solidFill>
                <a:latin typeface="Verdana"/>
                <a:ea typeface="Verdana"/>
                <a:cs typeface="Verdana"/>
                <a:sym typeface="Verdana"/>
              </a:defRPr>
            </a:lvl6pPr>
            <a:lvl7pPr marL="2743200" marR="0" lvl="6" indent="0" algn="l" rtl="0">
              <a:spcBef>
                <a:spcPts val="180"/>
              </a:spcBef>
              <a:spcAft>
                <a:spcPts val="0"/>
              </a:spcAft>
              <a:buClr>
                <a:schemeClr val="folHlink"/>
              </a:buClr>
              <a:buFont typeface="Noto Sans Symbols"/>
              <a:buNone/>
              <a:defRPr sz="900" b="0" i="0" u="none" strike="noStrike" cap="none">
                <a:solidFill>
                  <a:schemeClr val="lt1"/>
                </a:solidFill>
                <a:latin typeface="Verdana"/>
                <a:ea typeface="Verdana"/>
                <a:cs typeface="Verdana"/>
                <a:sym typeface="Verdana"/>
              </a:defRPr>
            </a:lvl7pPr>
            <a:lvl8pPr marL="3200400" marR="0" lvl="7" indent="0" algn="l" rtl="0">
              <a:spcBef>
                <a:spcPts val="180"/>
              </a:spcBef>
              <a:spcAft>
                <a:spcPts val="0"/>
              </a:spcAft>
              <a:buClr>
                <a:schemeClr val="folHlink"/>
              </a:buClr>
              <a:buFont typeface="Noto Sans Symbols"/>
              <a:buNone/>
              <a:defRPr sz="900" b="0" i="0" u="none" strike="noStrike" cap="none">
                <a:solidFill>
                  <a:schemeClr val="lt1"/>
                </a:solidFill>
                <a:latin typeface="Verdana"/>
                <a:ea typeface="Verdana"/>
                <a:cs typeface="Verdana"/>
                <a:sym typeface="Verdana"/>
              </a:defRPr>
            </a:lvl8pPr>
            <a:lvl9pPr marL="3657600" marR="0" lvl="8" indent="0" algn="l" rtl="0">
              <a:spcBef>
                <a:spcPts val="180"/>
              </a:spcBef>
              <a:spcAft>
                <a:spcPts val="0"/>
              </a:spcAft>
              <a:buClr>
                <a:schemeClr val="folHlink"/>
              </a:buClr>
              <a:buFont typeface="Noto Sans Symbols"/>
              <a:buNone/>
              <a:defRPr sz="900" b="0" i="0" u="none" strike="noStrike" cap="none">
                <a:solidFill>
                  <a:schemeClr val="lt1"/>
                </a:solidFill>
                <a:latin typeface="Verdana"/>
                <a:ea typeface="Verdana"/>
                <a:cs typeface="Verdana"/>
                <a:sym typeface="Verdana"/>
              </a:defRPr>
            </a:lvl9pPr>
          </a:lstStyle>
          <a:p>
            <a:endParaRPr/>
          </a:p>
        </p:txBody>
      </p:sp>
      <p:sp>
        <p:nvSpPr>
          <p:cNvPr id="212" name="Shape 212"/>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13" name="Shape 213"/>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14" name="Shape 214"/>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1"/>
          <a:lstStyle>
            <a:lvl1pPr marL="0" marR="0" lvl="0" indent="0" algn="l" rtl="0">
              <a:spcBef>
                <a:spcPts val="0"/>
              </a:spcBef>
              <a:spcAft>
                <a:spcPts val="0"/>
              </a:spcAft>
              <a:buNone/>
              <a:defRPr sz="2000" b="1"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217" name="Shape 217"/>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0"/>
              </a:spcBef>
              <a:spcAft>
                <a:spcPts val="0"/>
              </a:spcAft>
              <a:buClr>
                <a:schemeClr val="lt1"/>
              </a:buClr>
              <a:buFont typeface="Verdana"/>
              <a:buNone/>
              <a:defRPr sz="3200">
                <a:solidFill>
                  <a:schemeClr val="lt1"/>
                </a:solidFill>
                <a:latin typeface="Verdana"/>
                <a:ea typeface="Verdana"/>
                <a:cs typeface="Verdana"/>
                <a:sym typeface="Verdana"/>
              </a:defRPr>
            </a:lvl1pPr>
            <a:lvl2pPr marL="457200" marR="0" lvl="1" indent="0" algn="l" rtl="0">
              <a:spcBef>
                <a:spcPts val="0"/>
              </a:spcBef>
              <a:spcAft>
                <a:spcPts val="0"/>
              </a:spcAft>
              <a:buClr>
                <a:schemeClr val="lt1"/>
              </a:buClr>
              <a:buFont typeface="Arial"/>
              <a:buNone/>
              <a:defRPr sz="2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Clr>
                <a:schemeClr val="lt1"/>
              </a:buClr>
              <a:buFont typeface="Arial"/>
              <a:buNone/>
              <a:defRPr sz="24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Clr>
                <a:schemeClr val="lt1"/>
              </a:buClr>
              <a:buFont typeface="Arial"/>
              <a:buNone/>
              <a:defRPr sz="20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Clr>
                <a:schemeClr val="lt1"/>
              </a:buClr>
              <a:buFont typeface="Arial"/>
              <a:buNone/>
              <a:defRPr sz="2000" b="0" i="0" u="none" strike="noStrike" cap="none">
                <a:solidFill>
                  <a:schemeClr val="lt1"/>
                </a:solidFill>
                <a:latin typeface="Arial"/>
                <a:ea typeface="Arial"/>
                <a:cs typeface="Arial"/>
                <a:sym typeface="Arial"/>
              </a:defRPr>
            </a:lvl5pPr>
            <a:lvl6pPr marL="2286000" marR="0" lvl="5" indent="0" algn="l" rtl="0">
              <a:spcBef>
                <a:spcPts val="0"/>
              </a:spcBef>
              <a:buClr>
                <a:schemeClr val="lt1"/>
              </a:buClr>
              <a:buFont typeface="Arial"/>
              <a:buNone/>
              <a:defRPr sz="2000" b="0" i="0" u="none" strike="noStrike" cap="none">
                <a:solidFill>
                  <a:schemeClr val="lt1"/>
                </a:solidFill>
                <a:latin typeface="Arial"/>
                <a:ea typeface="Arial"/>
                <a:cs typeface="Arial"/>
                <a:sym typeface="Arial"/>
              </a:defRPr>
            </a:lvl6pPr>
            <a:lvl7pPr marL="2743200" marR="0" lvl="6" indent="0" algn="l" rtl="0">
              <a:spcBef>
                <a:spcPts val="0"/>
              </a:spcBef>
              <a:buClr>
                <a:schemeClr val="lt1"/>
              </a:buClr>
              <a:buFont typeface="Arial"/>
              <a:buNone/>
              <a:defRPr sz="2000" b="0" i="0" u="none" strike="noStrike" cap="none">
                <a:solidFill>
                  <a:schemeClr val="lt1"/>
                </a:solidFill>
                <a:latin typeface="Arial"/>
                <a:ea typeface="Arial"/>
                <a:cs typeface="Arial"/>
                <a:sym typeface="Arial"/>
              </a:defRPr>
            </a:lvl7pPr>
            <a:lvl8pPr marL="3200400" marR="0" lvl="7" indent="0" algn="l" rtl="0">
              <a:spcBef>
                <a:spcPts val="0"/>
              </a:spcBef>
              <a:buClr>
                <a:schemeClr val="lt1"/>
              </a:buClr>
              <a:buFont typeface="Arial"/>
              <a:buNone/>
              <a:defRPr sz="2000" b="0" i="0" u="none" strike="noStrike" cap="none">
                <a:solidFill>
                  <a:schemeClr val="lt1"/>
                </a:solidFill>
                <a:latin typeface="Arial"/>
                <a:ea typeface="Arial"/>
                <a:cs typeface="Arial"/>
                <a:sym typeface="Arial"/>
              </a:defRPr>
            </a:lvl8pPr>
            <a:lvl9pPr marL="3657600" marR="0" lvl="8" indent="0" algn="l" rtl="0">
              <a:spcBef>
                <a:spcPts val="0"/>
              </a:spcBef>
              <a:buClr>
                <a:schemeClr val="lt1"/>
              </a:buClr>
              <a:buFont typeface="Arial"/>
              <a:buNone/>
              <a:defRPr sz="2000" b="0" i="0" u="none" strike="noStrike" cap="none">
                <a:solidFill>
                  <a:schemeClr val="lt1"/>
                </a:solidFill>
                <a:latin typeface="Arial"/>
                <a:ea typeface="Arial"/>
                <a:cs typeface="Arial"/>
                <a:sym typeface="Arial"/>
              </a:defRPr>
            </a:lvl9pPr>
          </a:lstStyle>
          <a:p>
            <a:endParaRPr/>
          </a:p>
        </p:txBody>
      </p:sp>
      <p:sp>
        <p:nvSpPr>
          <p:cNvPr id="218" name="Shape 218"/>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hlink"/>
              </a:buClr>
              <a:buFont typeface="Noto Sans Symbols"/>
              <a:buNone/>
              <a:defRPr sz="1400" b="0" i="0" u="none" strike="noStrike" cap="none">
                <a:solidFill>
                  <a:schemeClr val="lt1"/>
                </a:solidFill>
                <a:latin typeface="Verdana"/>
                <a:ea typeface="Verdana"/>
                <a:cs typeface="Verdana"/>
                <a:sym typeface="Verdana"/>
              </a:defRPr>
            </a:lvl1pPr>
            <a:lvl2pPr marL="457200" marR="0" lvl="1" indent="0" algn="l" rtl="0">
              <a:spcBef>
                <a:spcPts val="240"/>
              </a:spcBef>
              <a:spcAft>
                <a:spcPts val="0"/>
              </a:spcAft>
              <a:buClr>
                <a:schemeClr val="lt1"/>
              </a:buClr>
              <a:buFont typeface="Verdana"/>
              <a:buNone/>
              <a:defRPr sz="1200" b="0" i="0" u="none" strike="noStrike" cap="none">
                <a:solidFill>
                  <a:schemeClr val="lt1"/>
                </a:solidFill>
                <a:latin typeface="Verdana"/>
                <a:ea typeface="Verdana"/>
                <a:cs typeface="Verdana"/>
                <a:sym typeface="Verdana"/>
              </a:defRPr>
            </a:lvl2pPr>
            <a:lvl3pPr marL="914400" marR="0" lvl="2" indent="0" algn="l" rtl="0">
              <a:spcBef>
                <a:spcPts val="200"/>
              </a:spcBef>
              <a:spcAft>
                <a:spcPts val="0"/>
              </a:spcAft>
              <a:buClr>
                <a:schemeClr val="accent2"/>
              </a:buClr>
              <a:buFont typeface="Noto Sans Symbols"/>
              <a:buNone/>
              <a:defRPr sz="1000" b="0" i="0" u="none" strike="noStrike" cap="none">
                <a:solidFill>
                  <a:schemeClr val="lt1"/>
                </a:solidFill>
                <a:latin typeface="Verdana"/>
                <a:ea typeface="Verdana"/>
                <a:cs typeface="Verdana"/>
                <a:sym typeface="Verdana"/>
              </a:defRPr>
            </a:lvl3pPr>
            <a:lvl4pPr marL="1371600" marR="0" lvl="3" indent="0" algn="l" rtl="0">
              <a:spcBef>
                <a:spcPts val="180"/>
              </a:spcBef>
              <a:spcAft>
                <a:spcPts val="0"/>
              </a:spcAft>
              <a:buClr>
                <a:schemeClr val="lt2"/>
              </a:buClr>
              <a:buFont typeface="Verdana"/>
              <a:buNone/>
              <a:defRPr sz="900" b="0" i="0" u="none" strike="noStrike" cap="none">
                <a:solidFill>
                  <a:schemeClr val="lt1"/>
                </a:solidFill>
                <a:latin typeface="Verdana"/>
                <a:ea typeface="Verdana"/>
                <a:cs typeface="Verdana"/>
                <a:sym typeface="Verdana"/>
              </a:defRPr>
            </a:lvl4pPr>
            <a:lvl5pPr marL="1828800" marR="0" lvl="4" indent="0" algn="l" rtl="0">
              <a:spcBef>
                <a:spcPts val="180"/>
              </a:spcBef>
              <a:spcAft>
                <a:spcPts val="0"/>
              </a:spcAft>
              <a:buClr>
                <a:schemeClr val="folHlink"/>
              </a:buClr>
              <a:buFont typeface="Noto Sans Symbols"/>
              <a:buNone/>
              <a:defRPr sz="900" b="0" i="0" u="none" strike="noStrike" cap="none">
                <a:solidFill>
                  <a:schemeClr val="lt1"/>
                </a:solidFill>
                <a:latin typeface="Verdana"/>
                <a:ea typeface="Verdana"/>
                <a:cs typeface="Verdana"/>
                <a:sym typeface="Verdana"/>
              </a:defRPr>
            </a:lvl5pPr>
            <a:lvl6pPr marL="2286000" marR="0" lvl="5" indent="0" algn="l" rtl="0">
              <a:spcBef>
                <a:spcPts val="180"/>
              </a:spcBef>
              <a:spcAft>
                <a:spcPts val="0"/>
              </a:spcAft>
              <a:buClr>
                <a:schemeClr val="folHlink"/>
              </a:buClr>
              <a:buFont typeface="Noto Sans Symbols"/>
              <a:buNone/>
              <a:defRPr sz="900" b="0" i="0" u="none" strike="noStrike" cap="none">
                <a:solidFill>
                  <a:schemeClr val="lt1"/>
                </a:solidFill>
                <a:latin typeface="Verdana"/>
                <a:ea typeface="Verdana"/>
                <a:cs typeface="Verdana"/>
                <a:sym typeface="Verdana"/>
              </a:defRPr>
            </a:lvl6pPr>
            <a:lvl7pPr marL="2743200" marR="0" lvl="6" indent="0" algn="l" rtl="0">
              <a:spcBef>
                <a:spcPts val="180"/>
              </a:spcBef>
              <a:spcAft>
                <a:spcPts val="0"/>
              </a:spcAft>
              <a:buClr>
                <a:schemeClr val="folHlink"/>
              </a:buClr>
              <a:buFont typeface="Noto Sans Symbols"/>
              <a:buNone/>
              <a:defRPr sz="900" b="0" i="0" u="none" strike="noStrike" cap="none">
                <a:solidFill>
                  <a:schemeClr val="lt1"/>
                </a:solidFill>
                <a:latin typeface="Verdana"/>
                <a:ea typeface="Verdana"/>
                <a:cs typeface="Verdana"/>
                <a:sym typeface="Verdana"/>
              </a:defRPr>
            </a:lvl7pPr>
            <a:lvl8pPr marL="3200400" marR="0" lvl="7" indent="0" algn="l" rtl="0">
              <a:spcBef>
                <a:spcPts val="180"/>
              </a:spcBef>
              <a:spcAft>
                <a:spcPts val="0"/>
              </a:spcAft>
              <a:buClr>
                <a:schemeClr val="folHlink"/>
              </a:buClr>
              <a:buFont typeface="Noto Sans Symbols"/>
              <a:buNone/>
              <a:defRPr sz="900" b="0" i="0" u="none" strike="noStrike" cap="none">
                <a:solidFill>
                  <a:schemeClr val="lt1"/>
                </a:solidFill>
                <a:latin typeface="Verdana"/>
                <a:ea typeface="Verdana"/>
                <a:cs typeface="Verdana"/>
                <a:sym typeface="Verdana"/>
              </a:defRPr>
            </a:lvl8pPr>
            <a:lvl9pPr marL="3657600" marR="0" lvl="8" indent="0" algn="l" rtl="0">
              <a:spcBef>
                <a:spcPts val="180"/>
              </a:spcBef>
              <a:spcAft>
                <a:spcPts val="0"/>
              </a:spcAft>
              <a:buClr>
                <a:schemeClr val="folHlink"/>
              </a:buClr>
              <a:buFont typeface="Noto Sans Symbols"/>
              <a:buNone/>
              <a:defRPr sz="900" b="0" i="0" u="none" strike="noStrike" cap="none">
                <a:solidFill>
                  <a:schemeClr val="lt1"/>
                </a:solidFill>
                <a:latin typeface="Verdana"/>
                <a:ea typeface="Verdana"/>
                <a:cs typeface="Verdana"/>
                <a:sym typeface="Verdana"/>
              </a:defRPr>
            </a:lvl9pPr>
          </a:lstStyle>
          <a:p>
            <a:endParaRPr/>
          </a:p>
        </p:txBody>
      </p:sp>
      <p:sp>
        <p:nvSpPr>
          <p:cNvPr id="219" name="Shape 219"/>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20" name="Shape 220"/>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21" name="Shape 221"/>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457200" y="277812"/>
            <a:ext cx="8229600" cy="1139825"/>
          </a:xfrm>
          <a:prstGeom prst="rect">
            <a:avLst/>
          </a:prstGeom>
          <a:noFill/>
          <a:ln>
            <a:noFill/>
          </a:ln>
        </p:spPr>
        <p:txBody>
          <a:bodyPr lIns="91425" tIns="91425" rIns="91425" bIns="91425" anchor="ctr" anchorCtr="1"/>
          <a:lstStyle>
            <a:lvl1pPr marL="0" marR="0" lvl="0" indent="0" algn="ctr" rtl="0">
              <a:spcBef>
                <a:spcPts val="0"/>
              </a:spcBef>
              <a:spcAft>
                <a:spcPts val="0"/>
              </a:spcAft>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224" name="Shape 224"/>
          <p:cNvSpPr txBox="1">
            <a:spLocks noGrp="1"/>
          </p:cNvSpPr>
          <p:nvPr>
            <p:ph type="body" idx="1"/>
          </p:nvPr>
        </p:nvSpPr>
        <p:spPr>
          <a:xfrm rot="5400000">
            <a:off x="2306637" y="-249237"/>
            <a:ext cx="4530724" cy="8229600"/>
          </a:xfrm>
          <a:prstGeom prst="rect">
            <a:avLst/>
          </a:prstGeom>
          <a:noFill/>
          <a:ln>
            <a:noFill/>
          </a:ln>
        </p:spPr>
        <p:txBody>
          <a:bodyPr lIns="91425" tIns="91425" rIns="91425" bIns="91425" anchor="t" anchorCtr="0"/>
          <a:lstStyle>
            <a:lvl1pPr marL="342900" marR="0" lvl="0" indent="-220980" algn="l" rtl="0">
              <a:spcBef>
                <a:spcPts val="640"/>
              </a:spcBef>
              <a:spcAft>
                <a:spcPts val="0"/>
              </a:spcAft>
              <a:buClr>
                <a:schemeClr val="hlink"/>
              </a:buClr>
              <a:buSzPct val="60000"/>
              <a:buFont typeface="Noto Sans Symbols"/>
              <a:buChar char="■"/>
              <a:defRPr sz="3200" b="0" i="0" u="none" strike="noStrike" cap="none">
                <a:solidFill>
                  <a:schemeClr val="lt1"/>
                </a:solidFill>
                <a:latin typeface="Verdana"/>
                <a:ea typeface="Verdana"/>
                <a:cs typeface="Verdana"/>
                <a:sym typeface="Verdana"/>
              </a:defRPr>
            </a:lvl1pPr>
            <a:lvl2pPr marL="742950" marR="0" lvl="1" indent="-107950" algn="l" rtl="0">
              <a:spcBef>
                <a:spcPts val="560"/>
              </a:spcBef>
              <a:spcAft>
                <a:spcPts val="0"/>
              </a:spcAft>
              <a:buClr>
                <a:schemeClr val="lt1"/>
              </a:buClr>
              <a:buSzPct val="100000"/>
              <a:buFont typeface="Verdana"/>
              <a:buChar char="•"/>
              <a:defRPr sz="2800" b="0" i="0" u="none" strike="noStrike" cap="none">
                <a:solidFill>
                  <a:schemeClr val="lt1"/>
                </a:solidFill>
                <a:latin typeface="Verdana"/>
                <a:ea typeface="Verdana"/>
                <a:cs typeface="Verdana"/>
                <a:sym typeface="Verdana"/>
              </a:defRPr>
            </a:lvl2pPr>
            <a:lvl3pPr marL="1143000" marR="0" lvl="2" indent="-137160" algn="l" rtl="0">
              <a:spcBef>
                <a:spcPts val="480"/>
              </a:spcBef>
              <a:spcAft>
                <a:spcPts val="0"/>
              </a:spcAft>
              <a:buClr>
                <a:schemeClr val="accent2"/>
              </a:buClr>
              <a:buSzPct val="59999"/>
              <a:buFont typeface="Noto Sans Symbols"/>
              <a:buChar char="■"/>
              <a:defRPr sz="2400" b="0" i="0" u="none" strike="noStrike" cap="none">
                <a:solidFill>
                  <a:schemeClr val="lt1"/>
                </a:solidFill>
                <a:latin typeface="Verdana"/>
                <a:ea typeface="Verdana"/>
                <a:cs typeface="Verdana"/>
                <a:sym typeface="Verdana"/>
              </a:defRPr>
            </a:lvl3pPr>
            <a:lvl4pPr marL="1600200" marR="0" lvl="3" indent="-101600" algn="l" rtl="0">
              <a:spcBef>
                <a:spcPts val="400"/>
              </a:spcBef>
              <a:spcAft>
                <a:spcPts val="0"/>
              </a:spcAft>
              <a:buClr>
                <a:schemeClr val="lt2"/>
              </a:buClr>
              <a:buSzPct val="100000"/>
              <a:buFont typeface="Verdana"/>
              <a:buChar char="•"/>
              <a:defRPr sz="2000" b="0" i="0" u="none" strike="noStrike" cap="none">
                <a:solidFill>
                  <a:schemeClr val="lt1"/>
                </a:solidFill>
                <a:latin typeface="Verdana"/>
                <a:ea typeface="Verdana"/>
                <a:cs typeface="Verdana"/>
                <a:sym typeface="Verdana"/>
              </a:defRPr>
            </a:lvl4pPr>
            <a:lvl5pPr marL="2057400" marR="0" lvl="4"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5pPr>
            <a:lvl6pPr marL="2514600" marR="0" lvl="5"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6pPr>
            <a:lvl7pPr marL="2971800" marR="0" lvl="6"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7pPr>
            <a:lvl8pPr marL="3429000" marR="0" lvl="7"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8pPr>
            <a:lvl9pPr marL="3886200" marR="0" lvl="8"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9pPr>
          </a:lstStyle>
          <a:p>
            <a:endParaRPr/>
          </a:p>
        </p:txBody>
      </p:sp>
      <p:sp>
        <p:nvSpPr>
          <p:cNvPr id="225" name="Shape 22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26" name="Shape 22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27" name="Shape 22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28"/>
        <p:cNvGrpSpPr/>
        <p:nvPr/>
      </p:nvGrpSpPr>
      <p:grpSpPr>
        <a:xfrm>
          <a:off x="0" y="0"/>
          <a:ext cx="0" cy="0"/>
          <a:chOff x="0" y="0"/>
          <a:chExt cx="0" cy="0"/>
        </a:xfrm>
      </p:grpSpPr>
      <p:sp>
        <p:nvSpPr>
          <p:cNvPr id="229" name="Shape 229"/>
          <p:cNvSpPr txBox="1">
            <a:spLocks noGrp="1"/>
          </p:cNvSpPr>
          <p:nvPr>
            <p:ph type="title"/>
          </p:nvPr>
        </p:nvSpPr>
        <p:spPr>
          <a:xfrm rot="5400000">
            <a:off x="4731544" y="2175668"/>
            <a:ext cx="5853111" cy="2057400"/>
          </a:xfrm>
          <a:prstGeom prst="rect">
            <a:avLst/>
          </a:prstGeom>
          <a:noFill/>
          <a:ln>
            <a:noFill/>
          </a:ln>
        </p:spPr>
        <p:txBody>
          <a:bodyPr lIns="91425" tIns="91425" rIns="91425" bIns="91425" anchor="ctr" anchorCtr="1"/>
          <a:lstStyle>
            <a:lvl1pPr marL="0" marR="0" lvl="0" indent="0" algn="ctr" rtl="0">
              <a:spcBef>
                <a:spcPts val="0"/>
              </a:spcBef>
              <a:spcAft>
                <a:spcPts val="0"/>
              </a:spcAft>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230" name="Shape 230"/>
          <p:cNvSpPr txBox="1">
            <a:spLocks noGrp="1"/>
          </p:cNvSpPr>
          <p:nvPr>
            <p:ph type="body" idx="1"/>
          </p:nvPr>
        </p:nvSpPr>
        <p:spPr>
          <a:xfrm rot="5400000">
            <a:off x="540544" y="194469"/>
            <a:ext cx="5853111" cy="6019799"/>
          </a:xfrm>
          <a:prstGeom prst="rect">
            <a:avLst/>
          </a:prstGeom>
          <a:noFill/>
          <a:ln>
            <a:noFill/>
          </a:ln>
        </p:spPr>
        <p:txBody>
          <a:bodyPr lIns="91425" tIns="91425" rIns="91425" bIns="91425" anchor="t" anchorCtr="0"/>
          <a:lstStyle>
            <a:lvl1pPr marL="342900" marR="0" lvl="0" indent="-220980" algn="l" rtl="0">
              <a:spcBef>
                <a:spcPts val="640"/>
              </a:spcBef>
              <a:spcAft>
                <a:spcPts val="0"/>
              </a:spcAft>
              <a:buClr>
                <a:schemeClr val="hlink"/>
              </a:buClr>
              <a:buSzPct val="60000"/>
              <a:buFont typeface="Noto Sans Symbols"/>
              <a:buChar char="■"/>
              <a:defRPr sz="3200" b="0" i="0" u="none" strike="noStrike" cap="none">
                <a:solidFill>
                  <a:schemeClr val="lt1"/>
                </a:solidFill>
                <a:latin typeface="Verdana"/>
                <a:ea typeface="Verdana"/>
                <a:cs typeface="Verdana"/>
                <a:sym typeface="Verdana"/>
              </a:defRPr>
            </a:lvl1pPr>
            <a:lvl2pPr marL="742950" marR="0" lvl="1" indent="-107950" algn="l" rtl="0">
              <a:spcBef>
                <a:spcPts val="560"/>
              </a:spcBef>
              <a:spcAft>
                <a:spcPts val="0"/>
              </a:spcAft>
              <a:buClr>
                <a:schemeClr val="lt1"/>
              </a:buClr>
              <a:buSzPct val="100000"/>
              <a:buFont typeface="Verdana"/>
              <a:buChar char="•"/>
              <a:defRPr sz="2800" b="0" i="0" u="none" strike="noStrike" cap="none">
                <a:solidFill>
                  <a:schemeClr val="lt1"/>
                </a:solidFill>
                <a:latin typeface="Verdana"/>
                <a:ea typeface="Verdana"/>
                <a:cs typeface="Verdana"/>
                <a:sym typeface="Verdana"/>
              </a:defRPr>
            </a:lvl2pPr>
            <a:lvl3pPr marL="1143000" marR="0" lvl="2" indent="-137160" algn="l" rtl="0">
              <a:spcBef>
                <a:spcPts val="480"/>
              </a:spcBef>
              <a:spcAft>
                <a:spcPts val="0"/>
              </a:spcAft>
              <a:buClr>
                <a:schemeClr val="accent2"/>
              </a:buClr>
              <a:buSzPct val="59999"/>
              <a:buFont typeface="Noto Sans Symbols"/>
              <a:buChar char="■"/>
              <a:defRPr sz="2400" b="0" i="0" u="none" strike="noStrike" cap="none">
                <a:solidFill>
                  <a:schemeClr val="lt1"/>
                </a:solidFill>
                <a:latin typeface="Verdana"/>
                <a:ea typeface="Verdana"/>
                <a:cs typeface="Verdana"/>
                <a:sym typeface="Verdana"/>
              </a:defRPr>
            </a:lvl3pPr>
            <a:lvl4pPr marL="1600200" marR="0" lvl="3" indent="-101600" algn="l" rtl="0">
              <a:spcBef>
                <a:spcPts val="400"/>
              </a:spcBef>
              <a:spcAft>
                <a:spcPts val="0"/>
              </a:spcAft>
              <a:buClr>
                <a:schemeClr val="lt2"/>
              </a:buClr>
              <a:buSzPct val="100000"/>
              <a:buFont typeface="Verdana"/>
              <a:buChar char="•"/>
              <a:defRPr sz="2000" b="0" i="0" u="none" strike="noStrike" cap="none">
                <a:solidFill>
                  <a:schemeClr val="lt1"/>
                </a:solidFill>
                <a:latin typeface="Verdana"/>
                <a:ea typeface="Verdana"/>
                <a:cs typeface="Verdana"/>
                <a:sym typeface="Verdana"/>
              </a:defRPr>
            </a:lvl4pPr>
            <a:lvl5pPr marL="2057400" marR="0" lvl="4"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5pPr>
            <a:lvl6pPr marL="2514600" marR="0" lvl="5"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6pPr>
            <a:lvl7pPr marL="2971800" marR="0" lvl="6"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7pPr>
            <a:lvl8pPr marL="3429000" marR="0" lvl="7"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8pPr>
            <a:lvl9pPr marL="3886200" marR="0" lvl="8"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9pPr>
          </a:lstStyle>
          <a:p>
            <a:endParaRPr/>
          </a:p>
        </p:txBody>
      </p:sp>
      <p:sp>
        <p:nvSpPr>
          <p:cNvPr id="231" name="Shape 231"/>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32" name="Shape 232"/>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33" name="Shape 233"/>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000">
                <a:solidFill>
                  <a:srgbClr val="FFFFFF"/>
                </a:solidFill>
                <a:latin typeface="Verdana"/>
                <a:ea typeface="Verdana"/>
                <a:cs typeface="Verdana"/>
                <a:sym typeface="Verdana"/>
              </a:rPr>
              <a:t>‹#›</a:t>
            </a:fld>
            <a:endParaRPr lang="en-US" sz="1000">
              <a:solidFill>
                <a:srgbClr val="FFFFFF"/>
              </a:solidFill>
              <a:latin typeface="Verdana"/>
              <a:ea typeface="Verdana"/>
              <a:cs typeface="Verdana"/>
              <a:sym typeface="Verdan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p:nvPr/>
        </p:nvSpPr>
        <p:spPr>
          <a:xfrm>
            <a:off x="0" y="6296025"/>
            <a:ext cx="9144000" cy="561975"/>
          </a:xfrm>
          <a:prstGeom prst="rect">
            <a:avLst/>
          </a:prstGeom>
          <a:solidFill>
            <a:srgbClr val="00539B"/>
          </a:solidFill>
          <a:ln>
            <a:noFill/>
          </a:ln>
        </p:spPr>
        <p:txBody>
          <a:bodyPr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 name="Shape 11"/>
          <p:cNvSpPr txBox="1">
            <a:spLocks noGrp="1"/>
          </p:cNvSpPr>
          <p:nvPr>
            <p:ph type="title"/>
          </p:nvPr>
        </p:nvSpPr>
        <p:spPr>
          <a:xfrm>
            <a:off x="247650" y="120650"/>
            <a:ext cx="8642349" cy="1143000"/>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400" b="0" i="0" u="none" strike="noStrike" cap="none">
                <a:solidFill>
                  <a:srgbClr val="00539B"/>
                </a:solidFill>
                <a:latin typeface="Arial"/>
                <a:ea typeface="Arial"/>
                <a:cs typeface="Arial"/>
                <a:sym typeface="Arial"/>
              </a:defRPr>
            </a:lvl1pPr>
            <a:lvl2pPr marL="0" marR="0" lvl="1" indent="0" algn="l" rtl="0">
              <a:spcBef>
                <a:spcPts val="0"/>
              </a:spcBef>
              <a:spcAft>
                <a:spcPts val="0"/>
              </a:spcAft>
              <a:buNone/>
              <a:defRPr sz="4400" b="0" i="0" u="none" strike="noStrike" cap="none">
                <a:solidFill>
                  <a:srgbClr val="00539B"/>
                </a:solidFill>
                <a:latin typeface="Arial"/>
                <a:ea typeface="Arial"/>
                <a:cs typeface="Arial"/>
                <a:sym typeface="Arial"/>
              </a:defRPr>
            </a:lvl2pPr>
            <a:lvl3pPr marL="0" marR="0" lvl="2" indent="0" algn="l" rtl="0">
              <a:spcBef>
                <a:spcPts val="0"/>
              </a:spcBef>
              <a:spcAft>
                <a:spcPts val="0"/>
              </a:spcAft>
              <a:buNone/>
              <a:defRPr sz="4400" b="0" i="0" u="none" strike="noStrike" cap="none">
                <a:solidFill>
                  <a:srgbClr val="00539B"/>
                </a:solidFill>
                <a:latin typeface="Arial"/>
                <a:ea typeface="Arial"/>
                <a:cs typeface="Arial"/>
                <a:sym typeface="Arial"/>
              </a:defRPr>
            </a:lvl3pPr>
            <a:lvl4pPr marL="0" marR="0" lvl="3" indent="0" algn="l" rtl="0">
              <a:spcBef>
                <a:spcPts val="0"/>
              </a:spcBef>
              <a:spcAft>
                <a:spcPts val="0"/>
              </a:spcAft>
              <a:buNone/>
              <a:defRPr sz="4400" b="0" i="0" u="none" strike="noStrike" cap="none">
                <a:solidFill>
                  <a:srgbClr val="00539B"/>
                </a:solidFill>
                <a:latin typeface="Arial"/>
                <a:ea typeface="Arial"/>
                <a:cs typeface="Arial"/>
                <a:sym typeface="Arial"/>
              </a:defRPr>
            </a:lvl4pPr>
            <a:lvl5pPr marL="0" marR="0" lvl="4" indent="0" algn="l" rtl="0">
              <a:spcBef>
                <a:spcPts val="0"/>
              </a:spcBef>
              <a:spcAft>
                <a:spcPts val="0"/>
              </a:spcAft>
              <a:buNone/>
              <a:defRPr sz="4400" b="0" i="0" u="none" strike="noStrike" cap="none">
                <a:solidFill>
                  <a:srgbClr val="00539B"/>
                </a:solidFill>
                <a:latin typeface="Arial"/>
                <a:ea typeface="Arial"/>
                <a:cs typeface="Arial"/>
                <a:sym typeface="Arial"/>
              </a:defRPr>
            </a:lvl5pPr>
            <a:lvl6pPr marL="457200" marR="0" lvl="5"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6pPr>
            <a:lvl7pPr marL="914400" marR="0" lvl="6"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7pPr>
            <a:lvl8pPr marL="1371600" marR="0" lvl="7"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8pPr>
            <a:lvl9pPr marL="1828800" marR="0" lvl="8" indent="0" algn="l" rtl="0">
              <a:spcBef>
                <a:spcPts val="0"/>
              </a:spcBef>
              <a:spcAft>
                <a:spcPts val="0"/>
              </a:spcAft>
              <a:buNone/>
              <a:defRPr sz="4000" b="1" i="0" u="none" strike="noStrike" cap="none">
                <a:solidFill>
                  <a:srgbClr val="0084C9"/>
                </a:solidFill>
                <a:latin typeface="Questrial"/>
                <a:ea typeface="Questrial"/>
                <a:cs typeface="Questrial"/>
                <a:sym typeface="Questrial"/>
              </a:defRPr>
            </a:lvl9pPr>
          </a:lstStyle>
          <a:p>
            <a:endParaRPr/>
          </a:p>
        </p:txBody>
      </p:sp>
      <p:sp>
        <p:nvSpPr>
          <p:cNvPr id="12" name="Shape 12"/>
          <p:cNvSpPr txBox="1">
            <a:spLocks noGrp="1"/>
          </p:cNvSpPr>
          <p:nvPr>
            <p:ph type="body" idx="1"/>
          </p:nvPr>
        </p:nvSpPr>
        <p:spPr>
          <a:xfrm>
            <a:off x="254000" y="1587500"/>
            <a:ext cx="8616949" cy="4548187"/>
          </a:xfrm>
          <a:prstGeom prst="rect">
            <a:avLst/>
          </a:prstGeom>
          <a:noFill/>
          <a:ln>
            <a:noFill/>
          </a:ln>
        </p:spPr>
        <p:txBody>
          <a:bodyPr lIns="91425" tIns="91425" rIns="91425" bIns="91425" anchor="t" anchorCtr="0"/>
          <a:lstStyle>
            <a:lvl1pPr marL="290513" marR="0" lvl="0" indent="-87313" algn="l" rtl="0">
              <a:spcBef>
                <a:spcPts val="640"/>
              </a:spcBef>
              <a:spcAft>
                <a:spcPts val="0"/>
              </a:spcAft>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52400" algn="l" rtl="0">
              <a:spcBef>
                <a:spcPts val="560"/>
              </a:spcBef>
              <a:spcAft>
                <a:spcPts val="0"/>
              </a:spcAft>
              <a:buClr>
                <a:schemeClr val="dk1"/>
              </a:buClr>
              <a:buSzPct val="75000"/>
              <a:buFont typeface="Noto Sans Symbols"/>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14300" algn="l" rtl="0">
              <a:spcBef>
                <a:spcPts val="480"/>
              </a:spcBef>
              <a:spcAft>
                <a:spcPts val="0"/>
              </a:spcAft>
              <a:buClr>
                <a:schemeClr val="dk1"/>
              </a:buClr>
              <a:buSzPct val="75000"/>
              <a:buFont typeface="Noto Sans Symbols"/>
              <a:buChar char="▪"/>
              <a:defRPr sz="2400" b="0" i="0" u="none" strike="noStrike" cap="none">
                <a:solidFill>
                  <a:schemeClr val="dk1"/>
                </a:solidFill>
                <a:latin typeface="Arial"/>
                <a:ea typeface="Arial"/>
                <a:cs typeface="Arial"/>
                <a:sym typeface="Arial"/>
              </a:defRPr>
            </a:lvl4pPr>
            <a:lvl5pPr marL="2057400" marR="0" lvl="4" indent="-114300" algn="l" rtl="0">
              <a:spcBef>
                <a:spcPts val="480"/>
              </a:spcBef>
              <a:spcAft>
                <a:spcPts val="0"/>
              </a:spcAft>
              <a:buClr>
                <a:schemeClr val="dk1"/>
              </a:buClr>
              <a:buSzPct val="75000"/>
              <a:buFont typeface="Arial"/>
              <a:buChar char="•"/>
              <a:defRPr sz="2400" b="0" i="0" u="none" strike="noStrike" cap="none">
                <a:solidFill>
                  <a:schemeClr val="dk1"/>
                </a:solidFill>
                <a:latin typeface="Arial"/>
                <a:ea typeface="Arial"/>
                <a:cs typeface="Arial"/>
                <a:sym typeface="Arial"/>
              </a:defRPr>
            </a:lvl5pPr>
            <a:lvl6pPr marL="2514600" marR="0" lvl="5"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6pPr>
            <a:lvl7pPr marL="2971800" marR="0" lvl="6"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7pPr>
            <a:lvl8pPr marL="3429000" marR="0" lvl="7"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8pPr>
            <a:lvl9pPr marL="3886200" marR="0" lvl="8" indent="-114300" algn="l" rtl="0">
              <a:spcBef>
                <a:spcPts val="480"/>
              </a:spcBef>
              <a:spcAft>
                <a:spcPts val="0"/>
              </a:spcAft>
              <a:buClr>
                <a:srgbClr val="003366"/>
              </a:buClr>
              <a:buSzPct val="75000"/>
              <a:buFont typeface="Times New Roman"/>
              <a:buChar char="•"/>
              <a:defRPr sz="2400" b="0" i="0" u="none" strike="noStrike" cap="none">
                <a:solidFill>
                  <a:srgbClr val="003366"/>
                </a:solidFill>
                <a:latin typeface="Times New Roman"/>
                <a:ea typeface="Times New Roman"/>
                <a:cs typeface="Times New Roman"/>
                <a:sym typeface="Times New Roman"/>
              </a:defRPr>
            </a:lvl9pPr>
          </a:lstStyle>
          <a:p>
            <a:endParaRPr/>
          </a:p>
        </p:txBody>
      </p:sp>
      <p:sp>
        <p:nvSpPr>
          <p:cNvPr id="13" name="Shape 13"/>
          <p:cNvSpPr/>
          <p:nvPr/>
        </p:nvSpPr>
        <p:spPr>
          <a:xfrm>
            <a:off x="0" y="1338262"/>
            <a:ext cx="2724150" cy="111125"/>
          </a:xfrm>
          <a:prstGeom prst="rect">
            <a:avLst/>
          </a:prstGeom>
          <a:solidFill>
            <a:srgbClr val="D6732A"/>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 name="Shape 14"/>
          <p:cNvSpPr/>
          <p:nvPr/>
        </p:nvSpPr>
        <p:spPr>
          <a:xfrm>
            <a:off x="4552950" y="1338262"/>
            <a:ext cx="2722563" cy="111125"/>
          </a:xfrm>
          <a:prstGeom prst="rect">
            <a:avLst/>
          </a:prstGeom>
          <a:solidFill>
            <a:srgbClr val="B22C2C"/>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 name="Shape 15"/>
          <p:cNvSpPr/>
          <p:nvPr/>
        </p:nvSpPr>
        <p:spPr>
          <a:xfrm>
            <a:off x="6419850" y="1338262"/>
            <a:ext cx="2724150" cy="111125"/>
          </a:xfrm>
          <a:prstGeom prst="rect">
            <a:avLst/>
          </a:prstGeom>
          <a:solidFill>
            <a:srgbClr val="00539B"/>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 name="Shape 16"/>
          <p:cNvSpPr/>
          <p:nvPr/>
        </p:nvSpPr>
        <p:spPr>
          <a:xfrm>
            <a:off x="2295525" y="1338262"/>
            <a:ext cx="3240088" cy="111125"/>
          </a:xfrm>
          <a:prstGeom prst="rect">
            <a:avLst/>
          </a:prstGeom>
          <a:solidFill>
            <a:srgbClr val="82A738"/>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 name="Shape 17"/>
          <p:cNvSpPr txBox="1"/>
          <p:nvPr/>
        </p:nvSpPr>
        <p:spPr>
          <a:xfrm>
            <a:off x="274637" y="6440487"/>
            <a:ext cx="5368924" cy="261936"/>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050" b="0" i="1" u="none" strike="noStrike" cap="none">
                <a:solidFill>
                  <a:schemeClr val="lt1"/>
                </a:solidFill>
                <a:latin typeface="Arial"/>
                <a:ea typeface="Arial"/>
                <a:cs typeface="Arial"/>
                <a:sym typeface="Arial"/>
              </a:rPr>
              <a:t>Healthy Children, Healthy Weights</a:t>
            </a:r>
          </a:p>
        </p:txBody>
      </p:sp>
      <p:grpSp>
        <p:nvGrpSpPr>
          <p:cNvPr id="18" name="Shape 18"/>
          <p:cNvGrpSpPr/>
          <p:nvPr/>
        </p:nvGrpSpPr>
        <p:grpSpPr>
          <a:xfrm>
            <a:off x="5614987" y="6457950"/>
            <a:ext cx="2403475" cy="288925"/>
            <a:chOff x="3625" y="3984"/>
            <a:chExt cx="1751" cy="210"/>
          </a:xfrm>
        </p:grpSpPr>
        <p:pic>
          <p:nvPicPr>
            <p:cNvPr id="19" name="Shape 19"/>
            <p:cNvPicPr preferRelativeResize="0"/>
            <p:nvPr/>
          </p:nvPicPr>
          <p:blipFill rotWithShape="1">
            <a:blip r:embed="rId13">
              <a:alphaModFix/>
            </a:blip>
            <a:srcRect b="45441"/>
            <a:stretch/>
          </p:blipFill>
          <p:spPr>
            <a:xfrm>
              <a:off x="3625" y="3984"/>
              <a:ext cx="926" cy="210"/>
            </a:xfrm>
            <a:prstGeom prst="rect">
              <a:avLst/>
            </a:prstGeom>
            <a:noFill/>
            <a:ln>
              <a:noFill/>
            </a:ln>
          </p:spPr>
        </p:pic>
        <p:pic>
          <p:nvPicPr>
            <p:cNvPr id="20" name="Shape 20"/>
            <p:cNvPicPr preferRelativeResize="0"/>
            <p:nvPr/>
          </p:nvPicPr>
          <p:blipFill rotWithShape="1">
            <a:blip r:embed="rId13">
              <a:alphaModFix/>
            </a:blip>
            <a:srcRect t="65323" b="-6890"/>
            <a:stretch/>
          </p:blipFill>
          <p:spPr>
            <a:xfrm>
              <a:off x="4449" y="4006"/>
              <a:ext cx="926" cy="159"/>
            </a:xfrm>
            <a:prstGeom prst="rect">
              <a:avLst/>
            </a:prstGeom>
            <a:noFill/>
            <a:ln>
              <a:noFill/>
            </a:ln>
          </p:spPr>
        </p:pic>
        <p:cxnSp>
          <p:nvCxnSpPr>
            <p:cNvPr id="21" name="Shape 21"/>
            <p:cNvCxnSpPr/>
            <p:nvPr/>
          </p:nvCxnSpPr>
          <p:spPr>
            <a:xfrm>
              <a:off x="4620" y="3984"/>
              <a:ext cx="0" cy="182"/>
            </a:xfrm>
            <a:prstGeom prst="straightConnector1">
              <a:avLst/>
            </a:prstGeom>
            <a:noFill/>
            <a:ln w="9525" cap="flat" cmpd="sng">
              <a:solidFill>
                <a:schemeClr val="lt1"/>
              </a:solidFill>
              <a:prstDash val="solid"/>
              <a:round/>
              <a:headEnd type="none" w="med" len="med"/>
              <a:tailEnd type="none" w="med" len="med"/>
            </a:ln>
          </p:spPr>
        </p:cxnSp>
      </p:grpSp>
      <p:pic>
        <p:nvPicPr>
          <p:cNvPr id="22" name="Shape 22"/>
          <p:cNvPicPr preferRelativeResize="0"/>
          <p:nvPr/>
        </p:nvPicPr>
        <p:blipFill rotWithShape="1">
          <a:blip r:embed="rId14">
            <a:alphaModFix/>
          </a:blip>
          <a:srcRect/>
          <a:stretch/>
        </p:blipFill>
        <p:spPr>
          <a:xfrm>
            <a:off x="7974013" y="6429375"/>
            <a:ext cx="941386" cy="3349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dk2"/>
            </a:gs>
            <a:gs pos="100000">
              <a:srgbClr val="004285"/>
            </a:gs>
          </a:gsLst>
          <a:lin ang="5400000" scaled="0"/>
        </a:gradFill>
        <a:effectLst/>
      </p:bgPr>
    </p:bg>
    <p:spTree>
      <p:nvGrpSpPr>
        <p:cNvPr id="1" name="Shape 78"/>
        <p:cNvGrpSpPr/>
        <p:nvPr/>
      </p:nvGrpSpPr>
      <p:grpSpPr>
        <a:xfrm>
          <a:off x="0" y="0"/>
          <a:ext cx="0" cy="0"/>
          <a:chOff x="0" y="0"/>
          <a:chExt cx="0" cy="0"/>
        </a:xfrm>
      </p:grpSpPr>
      <p:grpSp>
        <p:nvGrpSpPr>
          <p:cNvPr id="79" name="Shape 79"/>
          <p:cNvGrpSpPr/>
          <p:nvPr/>
        </p:nvGrpSpPr>
        <p:grpSpPr>
          <a:xfrm>
            <a:off x="1587" y="0"/>
            <a:ext cx="9148761" cy="6851650"/>
            <a:chOff x="0" y="0"/>
            <a:chExt cx="5763" cy="4316"/>
          </a:xfrm>
        </p:grpSpPr>
        <p:sp>
          <p:nvSpPr>
            <p:cNvPr id="80" name="Shape 80"/>
            <p:cNvSpPr/>
            <p:nvPr/>
          </p:nvSpPr>
          <p:spPr>
            <a:xfrm>
              <a:off x="5045" y="2626"/>
              <a:ext cx="719" cy="1690"/>
            </a:xfrm>
            <a:custGeom>
              <a:avLst/>
              <a:gdLst/>
              <a:ahLst/>
              <a:cxnLst/>
              <a:rect l="0" t="0" r="0" b="0"/>
              <a:pathLst>
                <a:path w="120000" h="120000" extrusionOk="0">
                  <a:moveTo>
                    <a:pt x="120000" y="5112"/>
                  </a:moveTo>
                  <a:lnTo>
                    <a:pt x="120000" y="0"/>
                  </a:lnTo>
                  <a:lnTo>
                    <a:pt x="116987" y="7171"/>
                  </a:lnTo>
                  <a:lnTo>
                    <a:pt x="112970" y="14840"/>
                  </a:lnTo>
                  <a:lnTo>
                    <a:pt x="104937" y="27621"/>
                  </a:lnTo>
                  <a:lnTo>
                    <a:pt x="96066" y="40402"/>
                  </a:lnTo>
                  <a:lnTo>
                    <a:pt x="84016" y="53183"/>
                  </a:lnTo>
                  <a:lnTo>
                    <a:pt x="70962" y="66390"/>
                  </a:lnTo>
                  <a:lnTo>
                    <a:pt x="55899" y="79597"/>
                  </a:lnTo>
                  <a:lnTo>
                    <a:pt x="38995" y="93159"/>
                  </a:lnTo>
                  <a:lnTo>
                    <a:pt x="20920" y="106366"/>
                  </a:lnTo>
                  <a:lnTo>
                    <a:pt x="0" y="120000"/>
                  </a:lnTo>
                  <a:lnTo>
                    <a:pt x="1841" y="120000"/>
                  </a:lnTo>
                  <a:lnTo>
                    <a:pt x="22928" y="106366"/>
                  </a:lnTo>
                  <a:lnTo>
                    <a:pt x="41004" y="93159"/>
                  </a:lnTo>
                  <a:lnTo>
                    <a:pt x="57907" y="79597"/>
                  </a:lnTo>
                  <a:lnTo>
                    <a:pt x="72970" y="66390"/>
                  </a:lnTo>
                  <a:lnTo>
                    <a:pt x="86025" y="53183"/>
                  </a:lnTo>
                  <a:lnTo>
                    <a:pt x="97907" y="40402"/>
                  </a:lnTo>
                  <a:lnTo>
                    <a:pt x="106945" y="27621"/>
                  </a:lnTo>
                  <a:lnTo>
                    <a:pt x="114979" y="14840"/>
                  </a:lnTo>
                  <a:lnTo>
                    <a:pt x="117991" y="10153"/>
                  </a:lnTo>
                  <a:lnTo>
                    <a:pt x="120000" y="5112"/>
                  </a:lnTo>
                  <a:lnTo>
                    <a:pt x="120000" y="5112"/>
                  </a:lnTo>
                  <a:close/>
                </a:path>
              </a:pathLst>
            </a:custGeom>
            <a:gradFill>
              <a:gsLst>
                <a:gs pos="0">
                  <a:schemeClr val="dk1"/>
                </a:gs>
                <a:gs pos="100000">
                  <a:srgbClr val="002F5E"/>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1" name="Shape 81"/>
            <p:cNvSpPr/>
            <p:nvPr/>
          </p:nvSpPr>
          <p:spPr>
            <a:xfrm>
              <a:off x="5386" y="3793"/>
              <a:ext cx="377" cy="522"/>
            </a:xfrm>
            <a:custGeom>
              <a:avLst/>
              <a:gdLst/>
              <a:ahLst/>
              <a:cxnLst/>
              <a:rect l="0" t="0" r="0" b="0"/>
              <a:pathLst>
                <a:path w="120000" h="120000" extrusionOk="0">
                  <a:moveTo>
                    <a:pt x="120000" y="0"/>
                  </a:moveTo>
                  <a:lnTo>
                    <a:pt x="93262" y="30344"/>
                  </a:lnTo>
                  <a:lnTo>
                    <a:pt x="64933" y="60689"/>
                  </a:lnTo>
                  <a:lnTo>
                    <a:pt x="32466" y="91034"/>
                  </a:lnTo>
                  <a:lnTo>
                    <a:pt x="0" y="120000"/>
                  </a:lnTo>
                  <a:lnTo>
                    <a:pt x="3819" y="120000"/>
                  </a:lnTo>
                  <a:lnTo>
                    <a:pt x="36286" y="92413"/>
                  </a:lnTo>
                  <a:lnTo>
                    <a:pt x="64933" y="64827"/>
                  </a:lnTo>
                  <a:lnTo>
                    <a:pt x="120000" y="5517"/>
                  </a:lnTo>
                  <a:lnTo>
                    <a:pt x="120000" y="0"/>
                  </a:lnTo>
                  <a:lnTo>
                    <a:pt x="120000" y="0"/>
                  </a:lnTo>
                  <a:close/>
                </a:path>
              </a:pathLst>
            </a:custGeom>
            <a:gradFill>
              <a:gsLst>
                <a:gs pos="0">
                  <a:schemeClr val="dk1"/>
                </a:gs>
                <a:gs pos="100000">
                  <a:srgbClr val="002F5E"/>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2" name="Shape 82"/>
            <p:cNvSpPr/>
            <p:nvPr/>
          </p:nvSpPr>
          <p:spPr>
            <a:xfrm>
              <a:off x="5679" y="4213"/>
              <a:ext cx="84" cy="102"/>
            </a:xfrm>
            <a:custGeom>
              <a:avLst/>
              <a:gdLst/>
              <a:ahLst/>
              <a:cxnLst/>
              <a:rect l="0" t="0" r="0" b="0"/>
              <a:pathLst>
                <a:path w="120000" h="120000" extrusionOk="0">
                  <a:moveTo>
                    <a:pt x="0" y="120000"/>
                  </a:moveTo>
                  <a:lnTo>
                    <a:pt x="25714" y="120000"/>
                  </a:lnTo>
                  <a:lnTo>
                    <a:pt x="68571" y="70588"/>
                  </a:lnTo>
                  <a:lnTo>
                    <a:pt x="120000" y="28235"/>
                  </a:lnTo>
                  <a:lnTo>
                    <a:pt x="120000" y="0"/>
                  </a:lnTo>
                  <a:lnTo>
                    <a:pt x="60000" y="63529"/>
                  </a:lnTo>
                  <a:lnTo>
                    <a:pt x="0" y="120000"/>
                  </a:lnTo>
                  <a:lnTo>
                    <a:pt x="0" y="120000"/>
                  </a:lnTo>
                  <a:close/>
                </a:path>
              </a:pathLst>
            </a:custGeom>
            <a:gradFill>
              <a:gsLst>
                <a:gs pos="0">
                  <a:schemeClr val="dk1"/>
                </a:gs>
                <a:gs pos="100000">
                  <a:srgbClr val="002F5E"/>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nvGrpSpPr>
            <p:cNvPr id="83" name="Shape 83"/>
            <p:cNvGrpSpPr/>
            <p:nvPr/>
          </p:nvGrpSpPr>
          <p:grpSpPr>
            <a:xfrm>
              <a:off x="288" y="0"/>
              <a:ext cx="5098" cy="4316"/>
              <a:chOff x="288" y="0"/>
              <a:chExt cx="5098" cy="4316"/>
            </a:xfrm>
          </p:grpSpPr>
          <p:sp>
            <p:nvSpPr>
              <p:cNvPr id="84" name="Shape 84"/>
              <p:cNvSpPr/>
              <p:nvPr/>
            </p:nvSpPr>
            <p:spPr>
              <a:xfrm>
                <a:off x="2788" y="0"/>
                <a:ext cx="72" cy="4316"/>
              </a:xfrm>
              <a:custGeom>
                <a:avLst/>
                <a:gdLst/>
                <a:ahLst/>
                <a:cxnLst/>
                <a:rect l="0" t="0" r="0" b="0"/>
                <a:pathLst>
                  <a:path w="120000" h="120000" extrusionOk="0">
                    <a:moveTo>
                      <a:pt x="0" y="0"/>
                    </a:moveTo>
                    <a:lnTo>
                      <a:pt x="100000" y="120000"/>
                    </a:lnTo>
                    <a:lnTo>
                      <a:pt x="120000" y="120000"/>
                    </a:lnTo>
                    <a:lnTo>
                      <a:pt x="20000" y="0"/>
                    </a:lnTo>
                    <a:lnTo>
                      <a:pt x="0" y="0"/>
                    </a:lnTo>
                    <a:lnTo>
                      <a:pt x="0" y="0"/>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5" name="Shape 85"/>
              <p:cNvSpPr/>
              <p:nvPr/>
            </p:nvSpPr>
            <p:spPr>
              <a:xfrm>
                <a:off x="3088" y="0"/>
                <a:ext cx="174" cy="4316"/>
              </a:xfrm>
              <a:custGeom>
                <a:avLst/>
                <a:gdLst/>
                <a:ahLst/>
                <a:cxnLst/>
                <a:rect l="0" t="0" r="0" b="0"/>
                <a:pathLst>
                  <a:path w="120000" h="120000" extrusionOk="0">
                    <a:moveTo>
                      <a:pt x="16551" y="0"/>
                    </a:moveTo>
                    <a:lnTo>
                      <a:pt x="8275" y="0"/>
                    </a:lnTo>
                    <a:lnTo>
                      <a:pt x="28965" y="6005"/>
                    </a:lnTo>
                    <a:lnTo>
                      <a:pt x="49655" y="12344"/>
                    </a:lnTo>
                    <a:lnTo>
                      <a:pt x="66206" y="19156"/>
                    </a:lnTo>
                    <a:lnTo>
                      <a:pt x="82758" y="26329"/>
                    </a:lnTo>
                    <a:lnTo>
                      <a:pt x="91034" y="33670"/>
                    </a:lnTo>
                    <a:lnTo>
                      <a:pt x="103448" y="41343"/>
                    </a:lnTo>
                    <a:lnTo>
                      <a:pt x="107586" y="49156"/>
                    </a:lnTo>
                    <a:lnTo>
                      <a:pt x="111724" y="57330"/>
                    </a:lnTo>
                    <a:lnTo>
                      <a:pt x="107586" y="73512"/>
                    </a:lnTo>
                    <a:lnTo>
                      <a:pt x="86896" y="89666"/>
                    </a:lnTo>
                    <a:lnTo>
                      <a:pt x="74482" y="97506"/>
                    </a:lnTo>
                    <a:lnTo>
                      <a:pt x="53793" y="105319"/>
                    </a:lnTo>
                    <a:lnTo>
                      <a:pt x="28965" y="112826"/>
                    </a:lnTo>
                    <a:lnTo>
                      <a:pt x="0" y="120000"/>
                    </a:lnTo>
                    <a:lnTo>
                      <a:pt x="8275" y="120000"/>
                    </a:lnTo>
                    <a:lnTo>
                      <a:pt x="37241" y="112826"/>
                    </a:lnTo>
                    <a:lnTo>
                      <a:pt x="62068" y="105152"/>
                    </a:lnTo>
                    <a:lnTo>
                      <a:pt x="82758" y="97506"/>
                    </a:lnTo>
                    <a:lnTo>
                      <a:pt x="95172" y="89499"/>
                    </a:lnTo>
                    <a:lnTo>
                      <a:pt x="115862" y="73345"/>
                    </a:lnTo>
                    <a:lnTo>
                      <a:pt x="120000" y="57164"/>
                    </a:lnTo>
                    <a:lnTo>
                      <a:pt x="115862" y="49156"/>
                    </a:lnTo>
                    <a:lnTo>
                      <a:pt x="111724" y="41343"/>
                    </a:lnTo>
                    <a:lnTo>
                      <a:pt x="99310" y="33670"/>
                    </a:lnTo>
                    <a:lnTo>
                      <a:pt x="91034" y="26163"/>
                    </a:lnTo>
                    <a:lnTo>
                      <a:pt x="74482" y="19156"/>
                    </a:lnTo>
                    <a:lnTo>
                      <a:pt x="57931" y="12344"/>
                    </a:lnTo>
                    <a:lnTo>
                      <a:pt x="37241" y="6005"/>
                    </a:lnTo>
                    <a:lnTo>
                      <a:pt x="16551" y="0"/>
                    </a:lnTo>
                    <a:lnTo>
                      <a:pt x="16551" y="0"/>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6" name="Shape 86"/>
              <p:cNvSpPr/>
              <p:nvPr/>
            </p:nvSpPr>
            <p:spPr>
              <a:xfrm>
                <a:off x="3358" y="0"/>
                <a:ext cx="337" cy="4316"/>
              </a:xfrm>
              <a:custGeom>
                <a:avLst/>
                <a:gdLst/>
                <a:ahLst/>
                <a:cxnLst/>
                <a:rect l="0" t="0" r="0" b="0"/>
                <a:pathLst>
                  <a:path w="120000" h="120000" extrusionOk="0">
                    <a:moveTo>
                      <a:pt x="117850" y="55996"/>
                    </a:moveTo>
                    <a:lnTo>
                      <a:pt x="113552" y="47988"/>
                    </a:lnTo>
                    <a:lnTo>
                      <a:pt x="104955" y="40176"/>
                    </a:lnTo>
                    <a:lnTo>
                      <a:pt x="94208" y="32669"/>
                    </a:lnTo>
                    <a:lnTo>
                      <a:pt x="81671" y="25495"/>
                    </a:lnTo>
                    <a:lnTo>
                      <a:pt x="66626" y="18489"/>
                    </a:lnTo>
                    <a:lnTo>
                      <a:pt x="47283" y="12011"/>
                    </a:lnTo>
                    <a:lnTo>
                      <a:pt x="27940" y="5671"/>
                    </a:lnTo>
                    <a:lnTo>
                      <a:pt x="4298" y="0"/>
                    </a:lnTo>
                    <a:lnTo>
                      <a:pt x="0" y="0"/>
                    </a:lnTo>
                    <a:lnTo>
                      <a:pt x="23641" y="5671"/>
                    </a:lnTo>
                    <a:lnTo>
                      <a:pt x="42985" y="12011"/>
                    </a:lnTo>
                    <a:lnTo>
                      <a:pt x="62328" y="18489"/>
                    </a:lnTo>
                    <a:lnTo>
                      <a:pt x="77373" y="25495"/>
                    </a:lnTo>
                    <a:lnTo>
                      <a:pt x="89910" y="32669"/>
                    </a:lnTo>
                    <a:lnTo>
                      <a:pt x="100656" y="40176"/>
                    </a:lnTo>
                    <a:lnTo>
                      <a:pt x="109253" y="47988"/>
                    </a:lnTo>
                    <a:lnTo>
                      <a:pt x="113552" y="55996"/>
                    </a:lnTo>
                    <a:lnTo>
                      <a:pt x="115701" y="64337"/>
                    </a:lnTo>
                    <a:lnTo>
                      <a:pt x="113552" y="72511"/>
                    </a:lnTo>
                    <a:lnTo>
                      <a:pt x="109253" y="80824"/>
                    </a:lnTo>
                    <a:lnTo>
                      <a:pt x="100656" y="88999"/>
                    </a:lnTo>
                    <a:lnTo>
                      <a:pt x="92059" y="97006"/>
                    </a:lnTo>
                    <a:lnTo>
                      <a:pt x="77373" y="105013"/>
                    </a:lnTo>
                    <a:lnTo>
                      <a:pt x="62328" y="112659"/>
                    </a:lnTo>
                    <a:lnTo>
                      <a:pt x="42985" y="120000"/>
                    </a:lnTo>
                    <a:lnTo>
                      <a:pt x="47283" y="120000"/>
                    </a:lnTo>
                    <a:lnTo>
                      <a:pt x="66626" y="112659"/>
                    </a:lnTo>
                    <a:lnTo>
                      <a:pt x="81671" y="105013"/>
                    </a:lnTo>
                    <a:lnTo>
                      <a:pt x="96358" y="97006"/>
                    </a:lnTo>
                    <a:lnTo>
                      <a:pt x="104955" y="88999"/>
                    </a:lnTo>
                    <a:lnTo>
                      <a:pt x="113552" y="80824"/>
                    </a:lnTo>
                    <a:lnTo>
                      <a:pt x="117850" y="72511"/>
                    </a:lnTo>
                    <a:lnTo>
                      <a:pt x="120000" y="64337"/>
                    </a:lnTo>
                    <a:lnTo>
                      <a:pt x="117850" y="55996"/>
                    </a:lnTo>
                    <a:lnTo>
                      <a:pt x="117850" y="55996"/>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7" name="Shape 87"/>
              <p:cNvSpPr/>
              <p:nvPr/>
            </p:nvSpPr>
            <p:spPr>
              <a:xfrm>
                <a:off x="3675" y="0"/>
                <a:ext cx="426" cy="4316"/>
              </a:xfrm>
              <a:custGeom>
                <a:avLst/>
                <a:gdLst/>
                <a:ahLst/>
                <a:cxnLst/>
                <a:rect l="0" t="0" r="0" b="0"/>
                <a:pathLst>
                  <a:path w="120000" h="120000" extrusionOk="0">
                    <a:moveTo>
                      <a:pt x="116611" y="53493"/>
                    </a:moveTo>
                    <a:lnTo>
                      <a:pt x="111529" y="46987"/>
                    </a:lnTo>
                    <a:lnTo>
                      <a:pt x="103058" y="40509"/>
                    </a:lnTo>
                    <a:lnTo>
                      <a:pt x="92894" y="34170"/>
                    </a:lnTo>
                    <a:lnTo>
                      <a:pt x="79341" y="27831"/>
                    </a:lnTo>
                    <a:lnTo>
                      <a:pt x="64094" y="21158"/>
                    </a:lnTo>
                    <a:lnTo>
                      <a:pt x="45741" y="14513"/>
                    </a:lnTo>
                    <a:lnTo>
                      <a:pt x="25411" y="7506"/>
                    </a:lnTo>
                    <a:lnTo>
                      <a:pt x="3388" y="0"/>
                    </a:lnTo>
                    <a:lnTo>
                      <a:pt x="0" y="0"/>
                    </a:lnTo>
                    <a:lnTo>
                      <a:pt x="23717" y="7506"/>
                    </a:lnTo>
                    <a:lnTo>
                      <a:pt x="44047" y="14513"/>
                    </a:lnTo>
                    <a:lnTo>
                      <a:pt x="60988" y="21325"/>
                    </a:lnTo>
                    <a:lnTo>
                      <a:pt x="77647" y="27831"/>
                    </a:lnTo>
                    <a:lnTo>
                      <a:pt x="89505" y="34337"/>
                    </a:lnTo>
                    <a:lnTo>
                      <a:pt x="99670" y="40676"/>
                    </a:lnTo>
                    <a:lnTo>
                      <a:pt x="108141" y="46987"/>
                    </a:lnTo>
                    <a:lnTo>
                      <a:pt x="113223" y="53493"/>
                    </a:lnTo>
                    <a:lnTo>
                      <a:pt x="116611" y="60834"/>
                    </a:lnTo>
                    <a:lnTo>
                      <a:pt x="114917" y="68341"/>
                    </a:lnTo>
                    <a:lnTo>
                      <a:pt x="111529" y="75987"/>
                    </a:lnTo>
                    <a:lnTo>
                      <a:pt x="103058" y="83994"/>
                    </a:lnTo>
                    <a:lnTo>
                      <a:pt x="92894" y="92335"/>
                    </a:lnTo>
                    <a:lnTo>
                      <a:pt x="77647" y="101177"/>
                    </a:lnTo>
                    <a:lnTo>
                      <a:pt x="57600" y="110324"/>
                    </a:lnTo>
                    <a:lnTo>
                      <a:pt x="35576" y="120000"/>
                    </a:lnTo>
                    <a:lnTo>
                      <a:pt x="38964" y="120000"/>
                    </a:lnTo>
                    <a:lnTo>
                      <a:pt x="60988" y="110324"/>
                    </a:lnTo>
                    <a:lnTo>
                      <a:pt x="81035" y="101177"/>
                    </a:lnTo>
                    <a:lnTo>
                      <a:pt x="96282" y="92335"/>
                    </a:lnTo>
                    <a:lnTo>
                      <a:pt x="106447" y="83994"/>
                    </a:lnTo>
                    <a:lnTo>
                      <a:pt x="114917" y="75987"/>
                    </a:lnTo>
                    <a:lnTo>
                      <a:pt x="118305" y="68341"/>
                    </a:lnTo>
                    <a:lnTo>
                      <a:pt x="120000" y="60834"/>
                    </a:lnTo>
                    <a:lnTo>
                      <a:pt x="116611" y="53493"/>
                    </a:lnTo>
                    <a:lnTo>
                      <a:pt x="116611" y="53493"/>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8" name="Shape 88"/>
              <p:cNvSpPr/>
              <p:nvPr/>
            </p:nvSpPr>
            <p:spPr>
              <a:xfrm>
                <a:off x="3945" y="0"/>
                <a:ext cx="558" cy="4316"/>
              </a:xfrm>
              <a:custGeom>
                <a:avLst/>
                <a:gdLst/>
                <a:ahLst/>
                <a:cxnLst/>
                <a:rect l="0" t="0" r="0" b="0"/>
                <a:pathLst>
                  <a:path w="120000" h="120000" extrusionOk="0">
                    <a:moveTo>
                      <a:pt x="120000" y="56163"/>
                    </a:moveTo>
                    <a:lnTo>
                      <a:pt x="116115" y="48155"/>
                    </a:lnTo>
                    <a:lnTo>
                      <a:pt x="108561" y="40176"/>
                    </a:lnTo>
                    <a:lnTo>
                      <a:pt x="98201" y="32669"/>
                    </a:lnTo>
                    <a:lnTo>
                      <a:pt x="85251" y="25329"/>
                    </a:lnTo>
                    <a:lnTo>
                      <a:pt x="68417" y="18322"/>
                    </a:lnTo>
                    <a:lnTo>
                      <a:pt x="49208" y="11844"/>
                    </a:lnTo>
                    <a:lnTo>
                      <a:pt x="27194" y="5671"/>
                    </a:lnTo>
                    <a:lnTo>
                      <a:pt x="2589" y="0"/>
                    </a:lnTo>
                    <a:lnTo>
                      <a:pt x="0" y="0"/>
                    </a:lnTo>
                    <a:lnTo>
                      <a:pt x="24604" y="5671"/>
                    </a:lnTo>
                    <a:lnTo>
                      <a:pt x="46618" y="11844"/>
                    </a:lnTo>
                    <a:lnTo>
                      <a:pt x="65827" y="18322"/>
                    </a:lnTo>
                    <a:lnTo>
                      <a:pt x="82661" y="25329"/>
                    </a:lnTo>
                    <a:lnTo>
                      <a:pt x="95611" y="32669"/>
                    </a:lnTo>
                    <a:lnTo>
                      <a:pt x="105971" y="40176"/>
                    </a:lnTo>
                    <a:lnTo>
                      <a:pt x="113525" y="48155"/>
                    </a:lnTo>
                    <a:lnTo>
                      <a:pt x="117410" y="56163"/>
                    </a:lnTo>
                    <a:lnTo>
                      <a:pt x="117410" y="64670"/>
                    </a:lnTo>
                    <a:lnTo>
                      <a:pt x="114820" y="73178"/>
                    </a:lnTo>
                    <a:lnTo>
                      <a:pt x="108561" y="81492"/>
                    </a:lnTo>
                    <a:lnTo>
                      <a:pt x="98201" y="89666"/>
                    </a:lnTo>
                    <a:lnTo>
                      <a:pt x="83956" y="97673"/>
                    </a:lnTo>
                    <a:lnTo>
                      <a:pt x="67122" y="105319"/>
                    </a:lnTo>
                    <a:lnTo>
                      <a:pt x="46618" y="112826"/>
                    </a:lnTo>
                    <a:lnTo>
                      <a:pt x="22014" y="120000"/>
                    </a:lnTo>
                    <a:lnTo>
                      <a:pt x="24604" y="120000"/>
                    </a:lnTo>
                    <a:lnTo>
                      <a:pt x="49208" y="112826"/>
                    </a:lnTo>
                    <a:lnTo>
                      <a:pt x="69712" y="105319"/>
                    </a:lnTo>
                    <a:lnTo>
                      <a:pt x="86546" y="97673"/>
                    </a:lnTo>
                    <a:lnTo>
                      <a:pt x="100791" y="89666"/>
                    </a:lnTo>
                    <a:lnTo>
                      <a:pt x="111151" y="81492"/>
                    </a:lnTo>
                    <a:lnTo>
                      <a:pt x="117410" y="73178"/>
                    </a:lnTo>
                    <a:lnTo>
                      <a:pt x="120000" y="64670"/>
                    </a:lnTo>
                    <a:lnTo>
                      <a:pt x="120000" y="56163"/>
                    </a:lnTo>
                    <a:lnTo>
                      <a:pt x="120000" y="56163"/>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9" name="Shape 89"/>
              <p:cNvSpPr/>
              <p:nvPr/>
            </p:nvSpPr>
            <p:spPr>
              <a:xfrm>
                <a:off x="4245" y="0"/>
                <a:ext cx="690" cy="4316"/>
              </a:xfrm>
              <a:custGeom>
                <a:avLst/>
                <a:gdLst/>
                <a:ahLst/>
                <a:cxnLst/>
                <a:rect l="0" t="0" r="0" b="0"/>
                <a:pathLst>
                  <a:path w="120000" h="120000" extrusionOk="0">
                    <a:moveTo>
                      <a:pt x="120000" y="57998"/>
                    </a:moveTo>
                    <a:lnTo>
                      <a:pt x="116860" y="50324"/>
                    </a:lnTo>
                    <a:lnTo>
                      <a:pt x="110581" y="42845"/>
                    </a:lnTo>
                    <a:lnTo>
                      <a:pt x="100116" y="35338"/>
                    </a:lnTo>
                    <a:lnTo>
                      <a:pt x="86686" y="27998"/>
                    </a:lnTo>
                    <a:lnTo>
                      <a:pt x="69941" y="20824"/>
                    </a:lnTo>
                    <a:lnTo>
                      <a:pt x="51104" y="13679"/>
                    </a:lnTo>
                    <a:lnTo>
                      <a:pt x="28255" y="6672"/>
                    </a:lnTo>
                    <a:lnTo>
                      <a:pt x="2093" y="0"/>
                    </a:lnTo>
                    <a:lnTo>
                      <a:pt x="0" y="0"/>
                    </a:lnTo>
                    <a:lnTo>
                      <a:pt x="26162" y="6672"/>
                    </a:lnTo>
                    <a:lnTo>
                      <a:pt x="49011" y="13679"/>
                    </a:lnTo>
                    <a:lnTo>
                      <a:pt x="67848" y="20824"/>
                    </a:lnTo>
                    <a:lnTo>
                      <a:pt x="84593" y="27998"/>
                    </a:lnTo>
                    <a:lnTo>
                      <a:pt x="98023" y="35338"/>
                    </a:lnTo>
                    <a:lnTo>
                      <a:pt x="108488" y="42845"/>
                    </a:lnTo>
                    <a:lnTo>
                      <a:pt x="114767" y="50324"/>
                    </a:lnTo>
                    <a:lnTo>
                      <a:pt x="117906" y="57998"/>
                    </a:lnTo>
                    <a:lnTo>
                      <a:pt x="117906" y="65838"/>
                    </a:lnTo>
                    <a:lnTo>
                      <a:pt x="114767" y="73679"/>
                    </a:lnTo>
                    <a:lnTo>
                      <a:pt x="107441" y="81492"/>
                    </a:lnTo>
                    <a:lnTo>
                      <a:pt x="96976" y="89332"/>
                    </a:lnTo>
                    <a:lnTo>
                      <a:pt x="82500" y="97173"/>
                    </a:lnTo>
                    <a:lnTo>
                      <a:pt x="64709" y="105013"/>
                    </a:lnTo>
                    <a:lnTo>
                      <a:pt x="43779" y="112493"/>
                    </a:lnTo>
                    <a:lnTo>
                      <a:pt x="19883" y="120000"/>
                    </a:lnTo>
                    <a:lnTo>
                      <a:pt x="21976" y="120000"/>
                    </a:lnTo>
                    <a:lnTo>
                      <a:pt x="45872" y="112493"/>
                    </a:lnTo>
                    <a:lnTo>
                      <a:pt x="66802" y="105013"/>
                    </a:lnTo>
                    <a:lnTo>
                      <a:pt x="84593" y="97173"/>
                    </a:lnTo>
                    <a:lnTo>
                      <a:pt x="99069" y="89499"/>
                    </a:lnTo>
                    <a:lnTo>
                      <a:pt x="109534" y="81658"/>
                    </a:lnTo>
                    <a:lnTo>
                      <a:pt x="116860" y="73846"/>
                    </a:lnTo>
                    <a:lnTo>
                      <a:pt x="120000" y="65838"/>
                    </a:lnTo>
                    <a:lnTo>
                      <a:pt x="120000" y="57998"/>
                    </a:lnTo>
                    <a:lnTo>
                      <a:pt x="120000" y="57998"/>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0" name="Shape 90"/>
              <p:cNvSpPr/>
              <p:nvPr/>
            </p:nvSpPr>
            <p:spPr>
              <a:xfrm>
                <a:off x="4522" y="0"/>
                <a:ext cx="864" cy="4316"/>
              </a:xfrm>
              <a:custGeom>
                <a:avLst/>
                <a:gdLst/>
                <a:ahLst/>
                <a:cxnLst/>
                <a:rect l="0" t="0" r="0" b="0"/>
                <a:pathLst>
                  <a:path w="120000" h="120000" extrusionOk="0">
                    <a:moveTo>
                      <a:pt x="119163" y="59165"/>
                    </a:moveTo>
                    <a:lnTo>
                      <a:pt x="115818" y="50991"/>
                    </a:lnTo>
                    <a:lnTo>
                      <a:pt x="112613" y="46821"/>
                    </a:lnTo>
                    <a:lnTo>
                      <a:pt x="109268" y="42845"/>
                    </a:lnTo>
                    <a:lnTo>
                      <a:pt x="104250" y="38841"/>
                    </a:lnTo>
                    <a:lnTo>
                      <a:pt x="99233" y="34837"/>
                    </a:lnTo>
                    <a:lnTo>
                      <a:pt x="92543" y="31000"/>
                    </a:lnTo>
                    <a:lnTo>
                      <a:pt x="85017" y="27164"/>
                    </a:lnTo>
                    <a:lnTo>
                      <a:pt x="68432" y="19990"/>
                    </a:lnTo>
                    <a:lnTo>
                      <a:pt x="49198" y="13012"/>
                    </a:lnTo>
                    <a:lnTo>
                      <a:pt x="26759" y="6339"/>
                    </a:lnTo>
                    <a:lnTo>
                      <a:pt x="1672" y="0"/>
                    </a:lnTo>
                    <a:lnTo>
                      <a:pt x="0" y="0"/>
                    </a:lnTo>
                    <a:lnTo>
                      <a:pt x="25087" y="6339"/>
                    </a:lnTo>
                    <a:lnTo>
                      <a:pt x="47526" y="13012"/>
                    </a:lnTo>
                    <a:lnTo>
                      <a:pt x="66759" y="19990"/>
                    </a:lnTo>
                    <a:lnTo>
                      <a:pt x="83344" y="27330"/>
                    </a:lnTo>
                    <a:lnTo>
                      <a:pt x="90871" y="31167"/>
                    </a:lnTo>
                    <a:lnTo>
                      <a:pt x="97560" y="35004"/>
                    </a:lnTo>
                    <a:lnTo>
                      <a:pt x="102578" y="39008"/>
                    </a:lnTo>
                    <a:lnTo>
                      <a:pt x="107595" y="43012"/>
                    </a:lnTo>
                    <a:lnTo>
                      <a:pt x="111777" y="46987"/>
                    </a:lnTo>
                    <a:lnTo>
                      <a:pt x="114146" y="50991"/>
                    </a:lnTo>
                    <a:lnTo>
                      <a:pt x="116655" y="55162"/>
                    </a:lnTo>
                    <a:lnTo>
                      <a:pt x="117491" y="59165"/>
                    </a:lnTo>
                    <a:lnTo>
                      <a:pt x="118327" y="63336"/>
                    </a:lnTo>
                    <a:lnTo>
                      <a:pt x="117491" y="67506"/>
                    </a:lnTo>
                    <a:lnTo>
                      <a:pt x="115818" y="71510"/>
                    </a:lnTo>
                    <a:lnTo>
                      <a:pt x="114146" y="75653"/>
                    </a:lnTo>
                    <a:lnTo>
                      <a:pt x="110940" y="79657"/>
                    </a:lnTo>
                    <a:lnTo>
                      <a:pt x="106759" y="83827"/>
                    </a:lnTo>
                    <a:lnTo>
                      <a:pt x="100905" y="87831"/>
                    </a:lnTo>
                    <a:lnTo>
                      <a:pt x="95052" y="91835"/>
                    </a:lnTo>
                    <a:lnTo>
                      <a:pt x="81672" y="99175"/>
                    </a:lnTo>
                    <a:lnTo>
                      <a:pt x="65923" y="106320"/>
                    </a:lnTo>
                    <a:lnTo>
                      <a:pt x="46689" y="113327"/>
                    </a:lnTo>
                    <a:lnTo>
                      <a:pt x="25087" y="120000"/>
                    </a:lnTo>
                    <a:lnTo>
                      <a:pt x="26759" y="120000"/>
                    </a:lnTo>
                    <a:lnTo>
                      <a:pt x="48362" y="113327"/>
                    </a:lnTo>
                    <a:lnTo>
                      <a:pt x="67595" y="106320"/>
                    </a:lnTo>
                    <a:lnTo>
                      <a:pt x="83344" y="99341"/>
                    </a:lnTo>
                    <a:lnTo>
                      <a:pt x="96724" y="92001"/>
                    </a:lnTo>
                    <a:lnTo>
                      <a:pt x="102578" y="87998"/>
                    </a:lnTo>
                    <a:lnTo>
                      <a:pt x="108432" y="83994"/>
                    </a:lnTo>
                    <a:lnTo>
                      <a:pt x="112613" y="79823"/>
                    </a:lnTo>
                    <a:lnTo>
                      <a:pt x="115818" y="75820"/>
                    </a:lnTo>
                    <a:lnTo>
                      <a:pt x="117491" y="71677"/>
                    </a:lnTo>
                    <a:lnTo>
                      <a:pt x="119163" y="67506"/>
                    </a:lnTo>
                    <a:lnTo>
                      <a:pt x="120000" y="63336"/>
                    </a:lnTo>
                    <a:lnTo>
                      <a:pt x="119163" y="59165"/>
                    </a:lnTo>
                    <a:lnTo>
                      <a:pt x="119163" y="59165"/>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1" name="Shape 91"/>
              <p:cNvSpPr/>
              <p:nvPr/>
            </p:nvSpPr>
            <p:spPr>
              <a:xfrm>
                <a:off x="2398" y="0"/>
                <a:ext cx="149" cy="4316"/>
              </a:xfrm>
              <a:custGeom>
                <a:avLst/>
                <a:gdLst/>
                <a:ahLst/>
                <a:cxnLst/>
                <a:rect l="0" t="0" r="0" b="0"/>
                <a:pathLst>
                  <a:path w="120000" h="120000" extrusionOk="0">
                    <a:moveTo>
                      <a:pt x="14496" y="53994"/>
                    </a:moveTo>
                    <a:lnTo>
                      <a:pt x="24161" y="45319"/>
                    </a:lnTo>
                    <a:lnTo>
                      <a:pt x="33825" y="37006"/>
                    </a:lnTo>
                    <a:lnTo>
                      <a:pt x="47516" y="29332"/>
                    </a:lnTo>
                    <a:lnTo>
                      <a:pt x="62013" y="21992"/>
                    </a:lnTo>
                    <a:lnTo>
                      <a:pt x="66845" y="18656"/>
                    </a:lnTo>
                    <a:lnTo>
                      <a:pt x="76510" y="15486"/>
                    </a:lnTo>
                    <a:lnTo>
                      <a:pt x="86174" y="12344"/>
                    </a:lnTo>
                    <a:lnTo>
                      <a:pt x="91006" y="9508"/>
                    </a:lnTo>
                    <a:lnTo>
                      <a:pt x="100671" y="6839"/>
                    </a:lnTo>
                    <a:lnTo>
                      <a:pt x="105503" y="4337"/>
                    </a:lnTo>
                    <a:lnTo>
                      <a:pt x="115167" y="2001"/>
                    </a:lnTo>
                    <a:lnTo>
                      <a:pt x="120000" y="0"/>
                    </a:lnTo>
                    <a:lnTo>
                      <a:pt x="110335" y="0"/>
                    </a:lnTo>
                    <a:lnTo>
                      <a:pt x="105503" y="2001"/>
                    </a:lnTo>
                    <a:lnTo>
                      <a:pt x="95838" y="4337"/>
                    </a:lnTo>
                    <a:lnTo>
                      <a:pt x="91006" y="6839"/>
                    </a:lnTo>
                    <a:lnTo>
                      <a:pt x="81342" y="9508"/>
                    </a:lnTo>
                    <a:lnTo>
                      <a:pt x="76510" y="12344"/>
                    </a:lnTo>
                    <a:lnTo>
                      <a:pt x="66845" y="15486"/>
                    </a:lnTo>
                    <a:lnTo>
                      <a:pt x="57181" y="18656"/>
                    </a:lnTo>
                    <a:lnTo>
                      <a:pt x="52348" y="21992"/>
                    </a:lnTo>
                    <a:lnTo>
                      <a:pt x="38657" y="29332"/>
                    </a:lnTo>
                    <a:lnTo>
                      <a:pt x="24161" y="37006"/>
                    </a:lnTo>
                    <a:lnTo>
                      <a:pt x="14496" y="45319"/>
                    </a:lnTo>
                    <a:lnTo>
                      <a:pt x="4832" y="53994"/>
                    </a:lnTo>
                    <a:lnTo>
                      <a:pt x="0" y="63336"/>
                    </a:lnTo>
                    <a:lnTo>
                      <a:pt x="4832" y="72344"/>
                    </a:lnTo>
                    <a:lnTo>
                      <a:pt x="9664" y="81158"/>
                    </a:lnTo>
                    <a:lnTo>
                      <a:pt x="19328" y="89499"/>
                    </a:lnTo>
                    <a:lnTo>
                      <a:pt x="28993" y="97673"/>
                    </a:lnTo>
                    <a:lnTo>
                      <a:pt x="47516" y="105486"/>
                    </a:lnTo>
                    <a:lnTo>
                      <a:pt x="71677" y="112826"/>
                    </a:lnTo>
                    <a:lnTo>
                      <a:pt x="100671" y="120000"/>
                    </a:lnTo>
                    <a:lnTo>
                      <a:pt x="110335" y="120000"/>
                    </a:lnTo>
                    <a:lnTo>
                      <a:pt x="81342" y="112826"/>
                    </a:lnTo>
                    <a:lnTo>
                      <a:pt x="57181" y="105486"/>
                    </a:lnTo>
                    <a:lnTo>
                      <a:pt x="38657" y="97673"/>
                    </a:lnTo>
                    <a:lnTo>
                      <a:pt x="28993" y="89666"/>
                    </a:lnTo>
                    <a:lnTo>
                      <a:pt x="19328" y="81158"/>
                    </a:lnTo>
                    <a:lnTo>
                      <a:pt x="14496" y="72511"/>
                    </a:lnTo>
                    <a:lnTo>
                      <a:pt x="9664" y="63336"/>
                    </a:lnTo>
                    <a:lnTo>
                      <a:pt x="14496" y="53994"/>
                    </a:lnTo>
                    <a:lnTo>
                      <a:pt x="14496" y="53994"/>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2" name="Shape 92"/>
              <p:cNvSpPr/>
              <p:nvPr/>
            </p:nvSpPr>
            <p:spPr>
              <a:xfrm>
                <a:off x="1967" y="0"/>
                <a:ext cx="299" cy="4316"/>
              </a:xfrm>
              <a:custGeom>
                <a:avLst/>
                <a:gdLst/>
                <a:ahLst/>
                <a:cxnLst/>
                <a:rect l="0" t="0" r="0" b="0"/>
                <a:pathLst>
                  <a:path w="120000" h="120000" extrusionOk="0">
                    <a:moveTo>
                      <a:pt x="7224" y="57330"/>
                    </a:moveTo>
                    <a:lnTo>
                      <a:pt x="12040" y="48656"/>
                    </a:lnTo>
                    <a:lnTo>
                      <a:pt x="21672" y="40342"/>
                    </a:lnTo>
                    <a:lnTo>
                      <a:pt x="33712" y="32502"/>
                    </a:lnTo>
                    <a:lnTo>
                      <a:pt x="50568" y="24995"/>
                    </a:lnTo>
                    <a:lnTo>
                      <a:pt x="65016" y="17822"/>
                    </a:lnTo>
                    <a:lnTo>
                      <a:pt x="83879" y="11343"/>
                    </a:lnTo>
                    <a:lnTo>
                      <a:pt x="100735" y="5338"/>
                    </a:lnTo>
                    <a:lnTo>
                      <a:pt x="120000" y="0"/>
                    </a:lnTo>
                    <a:lnTo>
                      <a:pt x="115183" y="0"/>
                    </a:lnTo>
                    <a:lnTo>
                      <a:pt x="95919" y="5338"/>
                    </a:lnTo>
                    <a:lnTo>
                      <a:pt x="79464" y="11343"/>
                    </a:lnTo>
                    <a:lnTo>
                      <a:pt x="62608" y="17822"/>
                    </a:lnTo>
                    <a:lnTo>
                      <a:pt x="45752" y="24995"/>
                    </a:lnTo>
                    <a:lnTo>
                      <a:pt x="31304" y="32502"/>
                    </a:lnTo>
                    <a:lnTo>
                      <a:pt x="19264" y="40342"/>
                    </a:lnTo>
                    <a:lnTo>
                      <a:pt x="9632" y="48656"/>
                    </a:lnTo>
                    <a:lnTo>
                      <a:pt x="2408" y="57330"/>
                    </a:lnTo>
                    <a:lnTo>
                      <a:pt x="0" y="66005"/>
                    </a:lnTo>
                    <a:lnTo>
                      <a:pt x="4816" y="74346"/>
                    </a:lnTo>
                    <a:lnTo>
                      <a:pt x="12040" y="82659"/>
                    </a:lnTo>
                    <a:lnTo>
                      <a:pt x="21672" y="90500"/>
                    </a:lnTo>
                    <a:lnTo>
                      <a:pt x="38528" y="98341"/>
                    </a:lnTo>
                    <a:lnTo>
                      <a:pt x="57792" y="105820"/>
                    </a:lnTo>
                    <a:lnTo>
                      <a:pt x="81471" y="112993"/>
                    </a:lnTo>
                    <a:lnTo>
                      <a:pt x="110367" y="120000"/>
                    </a:lnTo>
                    <a:lnTo>
                      <a:pt x="115183" y="120000"/>
                    </a:lnTo>
                    <a:lnTo>
                      <a:pt x="86287" y="112993"/>
                    </a:lnTo>
                    <a:lnTo>
                      <a:pt x="62608" y="105820"/>
                    </a:lnTo>
                    <a:lnTo>
                      <a:pt x="43344" y="98341"/>
                    </a:lnTo>
                    <a:lnTo>
                      <a:pt x="26488" y="90667"/>
                    </a:lnTo>
                    <a:lnTo>
                      <a:pt x="16856" y="82659"/>
                    </a:lnTo>
                    <a:lnTo>
                      <a:pt x="9632" y="74513"/>
                    </a:lnTo>
                    <a:lnTo>
                      <a:pt x="4816" y="66005"/>
                    </a:lnTo>
                    <a:lnTo>
                      <a:pt x="7224" y="57330"/>
                    </a:lnTo>
                    <a:lnTo>
                      <a:pt x="7224" y="57330"/>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3" name="Shape 93"/>
              <p:cNvSpPr/>
              <p:nvPr/>
            </p:nvSpPr>
            <p:spPr>
              <a:xfrm>
                <a:off x="1565" y="0"/>
                <a:ext cx="424" cy="4316"/>
              </a:xfrm>
              <a:custGeom>
                <a:avLst/>
                <a:gdLst/>
                <a:ahLst/>
                <a:cxnLst/>
                <a:rect l="0" t="0" r="0" b="0"/>
                <a:pathLst>
                  <a:path w="120000" h="120000" extrusionOk="0">
                    <a:moveTo>
                      <a:pt x="120000" y="0"/>
                    </a:moveTo>
                    <a:lnTo>
                      <a:pt x="116603" y="0"/>
                    </a:lnTo>
                    <a:lnTo>
                      <a:pt x="89433" y="6172"/>
                    </a:lnTo>
                    <a:lnTo>
                      <a:pt x="67641" y="12845"/>
                    </a:lnTo>
                    <a:lnTo>
                      <a:pt x="47264" y="19657"/>
                    </a:lnTo>
                    <a:lnTo>
                      <a:pt x="30283" y="26997"/>
                    </a:lnTo>
                    <a:lnTo>
                      <a:pt x="18396" y="34670"/>
                    </a:lnTo>
                    <a:lnTo>
                      <a:pt x="8207" y="42511"/>
                    </a:lnTo>
                    <a:lnTo>
                      <a:pt x="1698" y="50658"/>
                    </a:lnTo>
                    <a:lnTo>
                      <a:pt x="0" y="58999"/>
                    </a:lnTo>
                    <a:lnTo>
                      <a:pt x="1698" y="66839"/>
                    </a:lnTo>
                    <a:lnTo>
                      <a:pt x="6792" y="74680"/>
                    </a:lnTo>
                    <a:lnTo>
                      <a:pt x="13301" y="82326"/>
                    </a:lnTo>
                    <a:lnTo>
                      <a:pt x="25188" y="90166"/>
                    </a:lnTo>
                    <a:lnTo>
                      <a:pt x="38773" y="97840"/>
                    </a:lnTo>
                    <a:lnTo>
                      <a:pt x="55754" y="105319"/>
                    </a:lnTo>
                    <a:lnTo>
                      <a:pt x="76132" y="112826"/>
                    </a:lnTo>
                    <a:lnTo>
                      <a:pt x="97924" y="120000"/>
                    </a:lnTo>
                    <a:lnTo>
                      <a:pt x="101320" y="120000"/>
                    </a:lnTo>
                    <a:lnTo>
                      <a:pt x="79528" y="112826"/>
                    </a:lnTo>
                    <a:lnTo>
                      <a:pt x="59150" y="105319"/>
                    </a:lnTo>
                    <a:lnTo>
                      <a:pt x="42169" y="97840"/>
                    </a:lnTo>
                    <a:lnTo>
                      <a:pt x="28584" y="90166"/>
                    </a:lnTo>
                    <a:lnTo>
                      <a:pt x="16698" y="82326"/>
                    </a:lnTo>
                    <a:lnTo>
                      <a:pt x="9905" y="74680"/>
                    </a:lnTo>
                    <a:lnTo>
                      <a:pt x="5094" y="66839"/>
                    </a:lnTo>
                    <a:lnTo>
                      <a:pt x="3396" y="58999"/>
                    </a:lnTo>
                    <a:lnTo>
                      <a:pt x="5094" y="50658"/>
                    </a:lnTo>
                    <a:lnTo>
                      <a:pt x="11603" y="42511"/>
                    </a:lnTo>
                    <a:lnTo>
                      <a:pt x="20094" y="34670"/>
                    </a:lnTo>
                    <a:lnTo>
                      <a:pt x="33679" y="26997"/>
                    </a:lnTo>
                    <a:lnTo>
                      <a:pt x="50660" y="19657"/>
                    </a:lnTo>
                    <a:lnTo>
                      <a:pt x="69339" y="12845"/>
                    </a:lnTo>
                    <a:lnTo>
                      <a:pt x="92830" y="6172"/>
                    </a:lnTo>
                    <a:lnTo>
                      <a:pt x="120000" y="0"/>
                    </a:lnTo>
                    <a:lnTo>
                      <a:pt x="120000" y="0"/>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4" name="Shape 94"/>
              <p:cNvSpPr/>
              <p:nvPr/>
            </p:nvSpPr>
            <p:spPr>
              <a:xfrm>
                <a:off x="1127" y="0"/>
                <a:ext cx="574" cy="4316"/>
              </a:xfrm>
              <a:custGeom>
                <a:avLst/>
                <a:gdLst/>
                <a:ahLst/>
                <a:cxnLst/>
                <a:rect l="0" t="0" r="0" b="0"/>
                <a:pathLst>
                  <a:path w="120000" h="120000" extrusionOk="0">
                    <a:moveTo>
                      <a:pt x="2508" y="59666"/>
                    </a:moveTo>
                    <a:lnTo>
                      <a:pt x="5017" y="51325"/>
                    </a:lnTo>
                    <a:lnTo>
                      <a:pt x="11289" y="43345"/>
                    </a:lnTo>
                    <a:lnTo>
                      <a:pt x="20069" y="35505"/>
                    </a:lnTo>
                    <a:lnTo>
                      <a:pt x="33867" y="27831"/>
                    </a:lnTo>
                    <a:lnTo>
                      <a:pt x="49965" y="20324"/>
                    </a:lnTo>
                    <a:lnTo>
                      <a:pt x="70034" y="13345"/>
                    </a:lnTo>
                    <a:lnTo>
                      <a:pt x="93867" y="6506"/>
                    </a:lnTo>
                    <a:lnTo>
                      <a:pt x="120000" y="0"/>
                    </a:lnTo>
                    <a:lnTo>
                      <a:pt x="117491" y="0"/>
                    </a:lnTo>
                    <a:lnTo>
                      <a:pt x="91358" y="6506"/>
                    </a:lnTo>
                    <a:lnTo>
                      <a:pt x="67526" y="13345"/>
                    </a:lnTo>
                    <a:lnTo>
                      <a:pt x="47456" y="20491"/>
                    </a:lnTo>
                    <a:lnTo>
                      <a:pt x="31358" y="27831"/>
                    </a:lnTo>
                    <a:lnTo>
                      <a:pt x="17560" y="35505"/>
                    </a:lnTo>
                    <a:lnTo>
                      <a:pt x="8780" y="43345"/>
                    </a:lnTo>
                    <a:lnTo>
                      <a:pt x="2508" y="51492"/>
                    </a:lnTo>
                    <a:lnTo>
                      <a:pt x="0" y="59666"/>
                    </a:lnTo>
                    <a:lnTo>
                      <a:pt x="1254" y="67673"/>
                    </a:lnTo>
                    <a:lnTo>
                      <a:pt x="6271" y="75486"/>
                    </a:lnTo>
                    <a:lnTo>
                      <a:pt x="13797" y="83327"/>
                    </a:lnTo>
                    <a:lnTo>
                      <a:pt x="25087" y="91000"/>
                    </a:lnTo>
                    <a:lnTo>
                      <a:pt x="39930" y="98674"/>
                    </a:lnTo>
                    <a:lnTo>
                      <a:pt x="57491" y="105987"/>
                    </a:lnTo>
                    <a:lnTo>
                      <a:pt x="77560" y="113160"/>
                    </a:lnTo>
                    <a:lnTo>
                      <a:pt x="101184" y="120000"/>
                    </a:lnTo>
                    <a:lnTo>
                      <a:pt x="103693" y="120000"/>
                    </a:lnTo>
                    <a:lnTo>
                      <a:pt x="80069" y="113160"/>
                    </a:lnTo>
                    <a:lnTo>
                      <a:pt x="60000" y="105987"/>
                    </a:lnTo>
                    <a:lnTo>
                      <a:pt x="42439" y="98674"/>
                    </a:lnTo>
                    <a:lnTo>
                      <a:pt x="27595" y="91000"/>
                    </a:lnTo>
                    <a:lnTo>
                      <a:pt x="16306" y="83327"/>
                    </a:lnTo>
                    <a:lnTo>
                      <a:pt x="8780" y="75486"/>
                    </a:lnTo>
                    <a:lnTo>
                      <a:pt x="3763" y="67673"/>
                    </a:lnTo>
                    <a:lnTo>
                      <a:pt x="2508" y="59666"/>
                    </a:lnTo>
                    <a:lnTo>
                      <a:pt x="2508" y="59666"/>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5" name="Shape 95"/>
              <p:cNvSpPr/>
              <p:nvPr/>
            </p:nvSpPr>
            <p:spPr>
              <a:xfrm>
                <a:off x="701" y="0"/>
                <a:ext cx="736" cy="4316"/>
              </a:xfrm>
              <a:custGeom>
                <a:avLst/>
                <a:gdLst/>
                <a:ahLst/>
                <a:cxnLst/>
                <a:rect l="0" t="0" r="0" b="0"/>
                <a:pathLst>
                  <a:path w="120000" h="120000" extrusionOk="0">
                    <a:moveTo>
                      <a:pt x="1959" y="58331"/>
                    </a:moveTo>
                    <a:lnTo>
                      <a:pt x="4734" y="49990"/>
                    </a:lnTo>
                    <a:lnTo>
                      <a:pt x="11591" y="41844"/>
                    </a:lnTo>
                    <a:lnTo>
                      <a:pt x="21387" y="34003"/>
                    </a:lnTo>
                    <a:lnTo>
                      <a:pt x="35102" y="26163"/>
                    </a:lnTo>
                    <a:lnTo>
                      <a:pt x="51591" y="19156"/>
                    </a:lnTo>
                    <a:lnTo>
                      <a:pt x="72163" y="12344"/>
                    </a:lnTo>
                    <a:lnTo>
                      <a:pt x="94693" y="6005"/>
                    </a:lnTo>
                    <a:lnTo>
                      <a:pt x="120000" y="0"/>
                    </a:lnTo>
                    <a:lnTo>
                      <a:pt x="118040" y="0"/>
                    </a:lnTo>
                    <a:lnTo>
                      <a:pt x="92734" y="5838"/>
                    </a:lnTo>
                    <a:lnTo>
                      <a:pt x="70204" y="12177"/>
                    </a:lnTo>
                    <a:lnTo>
                      <a:pt x="50775" y="18989"/>
                    </a:lnTo>
                    <a:lnTo>
                      <a:pt x="34122" y="26163"/>
                    </a:lnTo>
                    <a:lnTo>
                      <a:pt x="20408" y="33836"/>
                    </a:lnTo>
                    <a:lnTo>
                      <a:pt x="9632" y="41844"/>
                    </a:lnTo>
                    <a:lnTo>
                      <a:pt x="2938" y="49990"/>
                    </a:lnTo>
                    <a:lnTo>
                      <a:pt x="0" y="58331"/>
                    </a:lnTo>
                    <a:lnTo>
                      <a:pt x="979" y="66839"/>
                    </a:lnTo>
                    <a:lnTo>
                      <a:pt x="4734" y="75319"/>
                    </a:lnTo>
                    <a:lnTo>
                      <a:pt x="12571" y="83827"/>
                    </a:lnTo>
                    <a:lnTo>
                      <a:pt x="24326" y="92168"/>
                    </a:lnTo>
                    <a:lnTo>
                      <a:pt x="37061" y="99341"/>
                    </a:lnTo>
                    <a:lnTo>
                      <a:pt x="51591" y="106320"/>
                    </a:lnTo>
                    <a:lnTo>
                      <a:pt x="69224" y="113327"/>
                    </a:lnTo>
                    <a:lnTo>
                      <a:pt x="88816" y="120000"/>
                    </a:lnTo>
                    <a:lnTo>
                      <a:pt x="90775" y="120000"/>
                    </a:lnTo>
                    <a:lnTo>
                      <a:pt x="71183" y="113327"/>
                    </a:lnTo>
                    <a:lnTo>
                      <a:pt x="53551" y="106320"/>
                    </a:lnTo>
                    <a:lnTo>
                      <a:pt x="39020" y="99341"/>
                    </a:lnTo>
                    <a:lnTo>
                      <a:pt x="26285" y="92168"/>
                    </a:lnTo>
                    <a:lnTo>
                      <a:pt x="14530" y="83827"/>
                    </a:lnTo>
                    <a:lnTo>
                      <a:pt x="6693" y="75319"/>
                    </a:lnTo>
                    <a:lnTo>
                      <a:pt x="2938" y="66839"/>
                    </a:lnTo>
                    <a:lnTo>
                      <a:pt x="1959" y="58331"/>
                    </a:lnTo>
                    <a:lnTo>
                      <a:pt x="1959" y="58331"/>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6" name="Shape 96"/>
              <p:cNvSpPr/>
              <p:nvPr/>
            </p:nvSpPr>
            <p:spPr>
              <a:xfrm>
                <a:off x="288" y="0"/>
                <a:ext cx="840" cy="4316"/>
              </a:xfrm>
              <a:custGeom>
                <a:avLst/>
                <a:gdLst/>
                <a:ahLst/>
                <a:cxnLst/>
                <a:rect l="0" t="0" r="0" b="0"/>
                <a:pathLst>
                  <a:path w="120000" h="120000" extrusionOk="0">
                    <a:moveTo>
                      <a:pt x="2580" y="54161"/>
                    </a:moveTo>
                    <a:lnTo>
                      <a:pt x="6881" y="47488"/>
                    </a:lnTo>
                    <a:lnTo>
                      <a:pt x="13763" y="41010"/>
                    </a:lnTo>
                    <a:lnTo>
                      <a:pt x="23082" y="34337"/>
                    </a:lnTo>
                    <a:lnTo>
                      <a:pt x="35985" y="27664"/>
                    </a:lnTo>
                    <a:lnTo>
                      <a:pt x="52329" y="20991"/>
                    </a:lnTo>
                    <a:lnTo>
                      <a:pt x="71111" y="14179"/>
                    </a:lnTo>
                    <a:lnTo>
                      <a:pt x="94336" y="7173"/>
                    </a:lnTo>
                    <a:lnTo>
                      <a:pt x="106236" y="3670"/>
                    </a:lnTo>
                    <a:lnTo>
                      <a:pt x="120000" y="0"/>
                    </a:lnTo>
                    <a:lnTo>
                      <a:pt x="118279" y="0"/>
                    </a:lnTo>
                    <a:lnTo>
                      <a:pt x="104516" y="3670"/>
                    </a:lnTo>
                    <a:lnTo>
                      <a:pt x="91756" y="7173"/>
                    </a:lnTo>
                    <a:lnTo>
                      <a:pt x="80573" y="10676"/>
                    </a:lnTo>
                    <a:lnTo>
                      <a:pt x="69390" y="14179"/>
                    </a:lnTo>
                    <a:lnTo>
                      <a:pt x="50609" y="20991"/>
                    </a:lnTo>
                    <a:lnTo>
                      <a:pt x="34265" y="27664"/>
                    </a:lnTo>
                    <a:lnTo>
                      <a:pt x="21505" y="34337"/>
                    </a:lnTo>
                    <a:lnTo>
                      <a:pt x="12043" y="40843"/>
                    </a:lnTo>
                    <a:lnTo>
                      <a:pt x="5161" y="47321"/>
                    </a:lnTo>
                    <a:lnTo>
                      <a:pt x="860" y="53994"/>
                    </a:lnTo>
                    <a:lnTo>
                      <a:pt x="0" y="61167"/>
                    </a:lnTo>
                    <a:lnTo>
                      <a:pt x="1720" y="68674"/>
                    </a:lnTo>
                    <a:lnTo>
                      <a:pt x="6881" y="76153"/>
                    </a:lnTo>
                    <a:lnTo>
                      <a:pt x="16344" y="84161"/>
                    </a:lnTo>
                    <a:lnTo>
                      <a:pt x="21505" y="88164"/>
                    </a:lnTo>
                    <a:lnTo>
                      <a:pt x="28243" y="92335"/>
                    </a:lnTo>
                    <a:lnTo>
                      <a:pt x="35125" y="96672"/>
                    </a:lnTo>
                    <a:lnTo>
                      <a:pt x="43727" y="101177"/>
                    </a:lnTo>
                    <a:lnTo>
                      <a:pt x="52329" y="105653"/>
                    </a:lnTo>
                    <a:lnTo>
                      <a:pt x="62652" y="110324"/>
                    </a:lnTo>
                    <a:lnTo>
                      <a:pt x="72831" y="114995"/>
                    </a:lnTo>
                    <a:lnTo>
                      <a:pt x="84874" y="120000"/>
                    </a:lnTo>
                    <a:lnTo>
                      <a:pt x="86594" y="120000"/>
                    </a:lnTo>
                    <a:lnTo>
                      <a:pt x="74551" y="114995"/>
                    </a:lnTo>
                    <a:lnTo>
                      <a:pt x="64229" y="110324"/>
                    </a:lnTo>
                    <a:lnTo>
                      <a:pt x="54050" y="105653"/>
                    </a:lnTo>
                    <a:lnTo>
                      <a:pt x="45448" y="101177"/>
                    </a:lnTo>
                    <a:lnTo>
                      <a:pt x="36845" y="96672"/>
                    </a:lnTo>
                    <a:lnTo>
                      <a:pt x="29964" y="92502"/>
                    </a:lnTo>
                    <a:lnTo>
                      <a:pt x="23082" y="88164"/>
                    </a:lnTo>
                    <a:lnTo>
                      <a:pt x="18064" y="84161"/>
                    </a:lnTo>
                    <a:lnTo>
                      <a:pt x="8602" y="76153"/>
                    </a:lnTo>
                    <a:lnTo>
                      <a:pt x="3440" y="68674"/>
                    </a:lnTo>
                    <a:lnTo>
                      <a:pt x="1720" y="61334"/>
                    </a:lnTo>
                    <a:lnTo>
                      <a:pt x="2580" y="54161"/>
                    </a:lnTo>
                    <a:lnTo>
                      <a:pt x="2580" y="54161"/>
                    </a:lnTo>
                    <a:close/>
                  </a:path>
                </a:pathLst>
              </a:custGeom>
              <a:gradFill>
                <a:gsLst>
                  <a:gs pos="0">
                    <a:schemeClr val="dk2"/>
                  </a:gs>
                  <a:gs pos="100000">
                    <a:srgbClr val="0054A9"/>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sp>
          <p:nvSpPr>
            <p:cNvPr id="97" name="Shape 97"/>
            <p:cNvSpPr/>
            <p:nvPr/>
          </p:nvSpPr>
          <p:spPr>
            <a:xfrm>
              <a:off x="5" y="2901"/>
              <a:ext cx="605" cy="1414"/>
            </a:xfrm>
            <a:custGeom>
              <a:avLst/>
              <a:gdLst/>
              <a:ahLst/>
              <a:cxnLst/>
              <a:rect l="0" t="0" r="0" b="0"/>
              <a:pathLst>
                <a:path w="120000" h="120000" extrusionOk="0">
                  <a:moveTo>
                    <a:pt x="0" y="4579"/>
                  </a:moveTo>
                  <a:lnTo>
                    <a:pt x="8344" y="19335"/>
                  </a:lnTo>
                  <a:lnTo>
                    <a:pt x="19072" y="34091"/>
                  </a:lnTo>
                  <a:lnTo>
                    <a:pt x="31986" y="48848"/>
                  </a:lnTo>
                  <a:lnTo>
                    <a:pt x="45099" y="63095"/>
                  </a:lnTo>
                  <a:lnTo>
                    <a:pt x="60596" y="77766"/>
                  </a:lnTo>
                  <a:lnTo>
                    <a:pt x="77284" y="92014"/>
                  </a:lnTo>
                  <a:lnTo>
                    <a:pt x="96158" y="106261"/>
                  </a:lnTo>
                  <a:lnTo>
                    <a:pt x="116423" y="120000"/>
                  </a:lnTo>
                  <a:lnTo>
                    <a:pt x="120000" y="120000"/>
                  </a:lnTo>
                  <a:lnTo>
                    <a:pt x="98543" y="105752"/>
                  </a:lnTo>
                  <a:lnTo>
                    <a:pt x="79668" y="90996"/>
                  </a:lnTo>
                  <a:lnTo>
                    <a:pt x="61788" y="76240"/>
                  </a:lnTo>
                  <a:lnTo>
                    <a:pt x="46291" y="61060"/>
                  </a:lnTo>
                  <a:lnTo>
                    <a:pt x="31986" y="46303"/>
                  </a:lnTo>
                  <a:lnTo>
                    <a:pt x="20264" y="31038"/>
                  </a:lnTo>
                  <a:lnTo>
                    <a:pt x="9536" y="15265"/>
                  </a:lnTo>
                  <a:lnTo>
                    <a:pt x="0" y="0"/>
                  </a:lnTo>
                  <a:lnTo>
                    <a:pt x="0" y="4579"/>
                  </a:lnTo>
                  <a:lnTo>
                    <a:pt x="0" y="4579"/>
                  </a:lnTo>
                  <a:close/>
                </a:path>
              </a:pathLst>
            </a:custGeom>
            <a:gradFill>
              <a:gsLst>
                <a:gs pos="0">
                  <a:schemeClr val="dk1"/>
                </a:gs>
                <a:gs pos="100000">
                  <a:srgbClr val="002F5E"/>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8" name="Shape 98"/>
            <p:cNvSpPr/>
            <p:nvPr/>
          </p:nvSpPr>
          <p:spPr>
            <a:xfrm>
              <a:off x="5" y="3890"/>
              <a:ext cx="227" cy="426"/>
            </a:xfrm>
            <a:custGeom>
              <a:avLst/>
              <a:gdLst/>
              <a:ahLst/>
              <a:cxnLst/>
              <a:rect l="0" t="0" r="0" b="0"/>
              <a:pathLst>
                <a:path w="120000" h="120000" extrusionOk="0">
                  <a:moveTo>
                    <a:pt x="0" y="8450"/>
                  </a:moveTo>
                  <a:lnTo>
                    <a:pt x="57092" y="67605"/>
                  </a:lnTo>
                  <a:lnTo>
                    <a:pt x="113656" y="119999"/>
                  </a:lnTo>
                  <a:lnTo>
                    <a:pt x="120000" y="119999"/>
                  </a:lnTo>
                  <a:lnTo>
                    <a:pt x="88281" y="92957"/>
                  </a:lnTo>
                  <a:lnTo>
                    <a:pt x="60264" y="62535"/>
                  </a:lnTo>
                  <a:lnTo>
                    <a:pt x="0" y="0"/>
                  </a:lnTo>
                  <a:lnTo>
                    <a:pt x="0" y="8450"/>
                  </a:lnTo>
                  <a:lnTo>
                    <a:pt x="0" y="8450"/>
                  </a:lnTo>
                  <a:close/>
                </a:path>
              </a:pathLst>
            </a:custGeom>
            <a:gradFill>
              <a:gsLst>
                <a:gs pos="0">
                  <a:schemeClr val="dk1"/>
                </a:gs>
                <a:gs pos="100000">
                  <a:srgbClr val="002F5E"/>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9" name="Shape 99"/>
            <p:cNvSpPr/>
            <p:nvPr/>
          </p:nvSpPr>
          <p:spPr>
            <a:xfrm>
              <a:off x="4775" y="0"/>
              <a:ext cx="983" cy="1786"/>
            </a:xfrm>
            <a:custGeom>
              <a:avLst/>
              <a:gdLst/>
              <a:ahLst/>
              <a:cxnLst/>
              <a:rect l="0" t="0" r="0" b="0"/>
              <a:pathLst>
                <a:path w="120000" h="120000" extrusionOk="0">
                  <a:moveTo>
                    <a:pt x="120000" y="120000"/>
                  </a:moveTo>
                  <a:lnTo>
                    <a:pt x="120000" y="115565"/>
                  </a:lnTo>
                  <a:lnTo>
                    <a:pt x="118532" y="111937"/>
                  </a:lnTo>
                  <a:lnTo>
                    <a:pt x="117064" y="108376"/>
                  </a:lnTo>
                  <a:lnTo>
                    <a:pt x="112660" y="99910"/>
                  </a:lnTo>
                  <a:lnTo>
                    <a:pt x="108256" y="91444"/>
                  </a:lnTo>
                  <a:lnTo>
                    <a:pt x="97370" y="75319"/>
                  </a:lnTo>
                  <a:lnTo>
                    <a:pt x="83425" y="60403"/>
                  </a:lnTo>
                  <a:lnTo>
                    <a:pt x="68746" y="46293"/>
                  </a:lnTo>
                  <a:lnTo>
                    <a:pt x="52721" y="33460"/>
                  </a:lnTo>
                  <a:lnTo>
                    <a:pt x="35840" y="21366"/>
                  </a:lnTo>
                  <a:lnTo>
                    <a:pt x="18348" y="10078"/>
                  </a:lnTo>
                  <a:lnTo>
                    <a:pt x="1467" y="0"/>
                  </a:lnTo>
                  <a:lnTo>
                    <a:pt x="0" y="0"/>
                  </a:lnTo>
                  <a:lnTo>
                    <a:pt x="16880" y="10078"/>
                  </a:lnTo>
                  <a:lnTo>
                    <a:pt x="33639" y="21366"/>
                  </a:lnTo>
                  <a:lnTo>
                    <a:pt x="50519" y="33460"/>
                  </a:lnTo>
                  <a:lnTo>
                    <a:pt x="66666" y="46293"/>
                  </a:lnTo>
                  <a:lnTo>
                    <a:pt x="81957" y="60403"/>
                  </a:lnTo>
                  <a:lnTo>
                    <a:pt x="95168" y="75319"/>
                  </a:lnTo>
                  <a:lnTo>
                    <a:pt x="106788" y="91444"/>
                  </a:lnTo>
                  <a:lnTo>
                    <a:pt x="111192" y="99910"/>
                  </a:lnTo>
                  <a:lnTo>
                    <a:pt x="115596" y="108779"/>
                  </a:lnTo>
                  <a:lnTo>
                    <a:pt x="117798" y="114356"/>
                  </a:lnTo>
                  <a:lnTo>
                    <a:pt x="120000" y="120000"/>
                  </a:lnTo>
                  <a:lnTo>
                    <a:pt x="120000" y="120000"/>
                  </a:lnTo>
                  <a:close/>
                </a:path>
              </a:pathLst>
            </a:custGeom>
            <a:gradFill>
              <a:gsLst>
                <a:gs pos="0">
                  <a:schemeClr val="dk2"/>
                </a:gs>
                <a:gs pos="100000">
                  <a:srgbClr val="0063C6"/>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0" name="Shape 100"/>
            <p:cNvSpPr/>
            <p:nvPr/>
          </p:nvSpPr>
          <p:spPr>
            <a:xfrm>
              <a:off x="5040" y="0"/>
              <a:ext cx="719" cy="845"/>
            </a:xfrm>
            <a:custGeom>
              <a:avLst/>
              <a:gdLst/>
              <a:ahLst/>
              <a:cxnLst/>
              <a:rect l="0" t="0" r="0" b="0"/>
              <a:pathLst>
                <a:path w="120000" h="120000" extrusionOk="0">
                  <a:moveTo>
                    <a:pt x="120000" y="120000"/>
                  </a:moveTo>
                  <a:lnTo>
                    <a:pt x="120000" y="116591"/>
                  </a:lnTo>
                  <a:lnTo>
                    <a:pt x="96066" y="85917"/>
                  </a:lnTo>
                  <a:lnTo>
                    <a:pt x="67949" y="56236"/>
                  </a:lnTo>
                  <a:lnTo>
                    <a:pt x="36987" y="27266"/>
                  </a:lnTo>
                  <a:lnTo>
                    <a:pt x="2845" y="0"/>
                  </a:lnTo>
                  <a:lnTo>
                    <a:pt x="0" y="0"/>
                  </a:lnTo>
                  <a:lnTo>
                    <a:pt x="34979" y="28118"/>
                  </a:lnTo>
                  <a:lnTo>
                    <a:pt x="66945" y="57940"/>
                  </a:lnTo>
                  <a:lnTo>
                    <a:pt x="95062" y="88473"/>
                  </a:lnTo>
                  <a:lnTo>
                    <a:pt x="120000" y="120000"/>
                  </a:lnTo>
                  <a:lnTo>
                    <a:pt x="120000" y="120000"/>
                  </a:lnTo>
                  <a:close/>
                </a:path>
              </a:pathLst>
            </a:custGeom>
            <a:solidFill>
              <a:schemeClr val="dk2"/>
            </a:soli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1" name="Shape 101"/>
            <p:cNvSpPr/>
            <p:nvPr/>
          </p:nvSpPr>
          <p:spPr>
            <a:xfrm>
              <a:off x="5352" y="0"/>
              <a:ext cx="408" cy="414"/>
            </a:xfrm>
            <a:custGeom>
              <a:avLst/>
              <a:gdLst/>
              <a:ahLst/>
              <a:cxnLst/>
              <a:rect l="0" t="0" r="0" b="0"/>
              <a:pathLst>
                <a:path w="120000" h="120000" extrusionOk="0">
                  <a:moveTo>
                    <a:pt x="120000" y="120000"/>
                  </a:moveTo>
                  <a:lnTo>
                    <a:pt x="120000" y="114782"/>
                  </a:lnTo>
                  <a:lnTo>
                    <a:pt x="65454" y="55652"/>
                  </a:lnTo>
                  <a:lnTo>
                    <a:pt x="3538" y="0"/>
                  </a:lnTo>
                  <a:lnTo>
                    <a:pt x="0" y="0"/>
                  </a:lnTo>
                  <a:lnTo>
                    <a:pt x="31842" y="29565"/>
                  </a:lnTo>
                  <a:lnTo>
                    <a:pt x="63685" y="59130"/>
                  </a:lnTo>
                  <a:lnTo>
                    <a:pt x="120000" y="120000"/>
                  </a:lnTo>
                  <a:lnTo>
                    <a:pt x="120000" y="120000"/>
                  </a:lnTo>
                  <a:close/>
                </a:path>
              </a:pathLst>
            </a:custGeom>
            <a:solidFill>
              <a:schemeClr val="dk2"/>
            </a:soli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2" name="Shape 102"/>
            <p:cNvSpPr/>
            <p:nvPr/>
          </p:nvSpPr>
          <p:spPr>
            <a:xfrm>
              <a:off x="5" y="0"/>
              <a:ext cx="857" cy="1409"/>
            </a:xfrm>
            <a:custGeom>
              <a:avLst/>
              <a:gdLst/>
              <a:ahLst/>
              <a:cxnLst/>
              <a:rect l="0" t="0" r="0" b="0"/>
              <a:pathLst>
                <a:path w="120000" h="120000" extrusionOk="0">
                  <a:moveTo>
                    <a:pt x="0" y="115911"/>
                  </a:moveTo>
                  <a:lnTo>
                    <a:pt x="0" y="120000"/>
                  </a:lnTo>
                  <a:lnTo>
                    <a:pt x="7578" y="103136"/>
                  </a:lnTo>
                  <a:lnTo>
                    <a:pt x="17684" y="86273"/>
                  </a:lnTo>
                  <a:lnTo>
                    <a:pt x="30175" y="70432"/>
                  </a:lnTo>
                  <a:lnTo>
                    <a:pt x="43649" y="55102"/>
                  </a:lnTo>
                  <a:lnTo>
                    <a:pt x="60491" y="40369"/>
                  </a:lnTo>
                  <a:lnTo>
                    <a:pt x="78035" y="26572"/>
                  </a:lnTo>
                  <a:lnTo>
                    <a:pt x="98245" y="12775"/>
                  </a:lnTo>
                  <a:lnTo>
                    <a:pt x="120000" y="0"/>
                  </a:lnTo>
                  <a:lnTo>
                    <a:pt x="117473" y="0"/>
                  </a:lnTo>
                  <a:lnTo>
                    <a:pt x="96561" y="12264"/>
                  </a:lnTo>
                  <a:lnTo>
                    <a:pt x="77192" y="25550"/>
                  </a:lnTo>
                  <a:lnTo>
                    <a:pt x="59649" y="39347"/>
                  </a:lnTo>
                  <a:lnTo>
                    <a:pt x="43649" y="53569"/>
                  </a:lnTo>
                  <a:lnTo>
                    <a:pt x="30175" y="68388"/>
                  </a:lnTo>
                  <a:lnTo>
                    <a:pt x="18526" y="83718"/>
                  </a:lnTo>
                  <a:lnTo>
                    <a:pt x="8421" y="99559"/>
                  </a:lnTo>
                  <a:lnTo>
                    <a:pt x="0" y="115911"/>
                  </a:lnTo>
                  <a:lnTo>
                    <a:pt x="0" y="115911"/>
                  </a:lnTo>
                  <a:close/>
                </a:path>
              </a:pathLst>
            </a:custGeom>
            <a:gradFill>
              <a:gsLst>
                <a:gs pos="0">
                  <a:schemeClr val="dk2"/>
                </a:gs>
                <a:gs pos="100000">
                  <a:srgbClr val="0063C6"/>
                </a:gs>
              </a:gsLst>
              <a:lin ang="5400000" scaled="0"/>
            </a:gra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3" name="Shape 103"/>
            <p:cNvSpPr/>
            <p:nvPr/>
          </p:nvSpPr>
          <p:spPr>
            <a:xfrm>
              <a:off x="5" y="0"/>
              <a:ext cx="587" cy="599"/>
            </a:xfrm>
            <a:custGeom>
              <a:avLst/>
              <a:gdLst/>
              <a:ahLst/>
              <a:cxnLst/>
              <a:rect l="0" t="0" r="0" b="0"/>
              <a:pathLst>
                <a:path w="120000" h="120000" extrusionOk="0">
                  <a:moveTo>
                    <a:pt x="120000" y="0"/>
                  </a:moveTo>
                  <a:lnTo>
                    <a:pt x="116313" y="0"/>
                  </a:lnTo>
                  <a:lnTo>
                    <a:pt x="83344" y="26444"/>
                  </a:lnTo>
                  <a:lnTo>
                    <a:pt x="52627" y="54090"/>
                  </a:lnTo>
                  <a:lnTo>
                    <a:pt x="24573" y="84140"/>
                  </a:lnTo>
                  <a:lnTo>
                    <a:pt x="0" y="115191"/>
                  </a:lnTo>
                  <a:lnTo>
                    <a:pt x="0" y="120000"/>
                  </a:lnTo>
                  <a:lnTo>
                    <a:pt x="24573" y="86544"/>
                  </a:lnTo>
                  <a:lnTo>
                    <a:pt x="52627" y="56494"/>
                  </a:lnTo>
                  <a:lnTo>
                    <a:pt x="84573" y="27646"/>
                  </a:lnTo>
                  <a:lnTo>
                    <a:pt x="120000" y="0"/>
                  </a:lnTo>
                  <a:lnTo>
                    <a:pt x="120000" y="0"/>
                  </a:lnTo>
                  <a:close/>
                </a:path>
              </a:pathLst>
            </a:custGeom>
            <a:solidFill>
              <a:schemeClr val="dk2"/>
            </a:soli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4" name="Shape 104"/>
            <p:cNvSpPr/>
            <p:nvPr/>
          </p:nvSpPr>
          <p:spPr>
            <a:xfrm>
              <a:off x="5" y="0"/>
              <a:ext cx="270" cy="251"/>
            </a:xfrm>
            <a:custGeom>
              <a:avLst/>
              <a:gdLst/>
              <a:ahLst/>
              <a:cxnLst/>
              <a:rect l="0" t="0" r="0" b="0"/>
              <a:pathLst>
                <a:path w="120000" h="120000" extrusionOk="0">
                  <a:moveTo>
                    <a:pt x="120000" y="0"/>
                  </a:moveTo>
                  <a:lnTo>
                    <a:pt x="111970" y="0"/>
                  </a:lnTo>
                  <a:lnTo>
                    <a:pt x="53531" y="54285"/>
                  </a:lnTo>
                  <a:lnTo>
                    <a:pt x="26765" y="82857"/>
                  </a:lnTo>
                  <a:lnTo>
                    <a:pt x="0" y="111428"/>
                  </a:lnTo>
                  <a:lnTo>
                    <a:pt x="0" y="120000"/>
                  </a:lnTo>
                  <a:lnTo>
                    <a:pt x="56208" y="57142"/>
                  </a:lnTo>
                  <a:lnTo>
                    <a:pt x="120000" y="0"/>
                  </a:lnTo>
                  <a:lnTo>
                    <a:pt x="120000" y="0"/>
                  </a:lnTo>
                  <a:close/>
                </a:path>
              </a:pathLst>
            </a:custGeom>
            <a:solidFill>
              <a:schemeClr val="dk2"/>
            </a:solid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cxnSp>
          <p:nvCxnSpPr>
            <p:cNvPr id="105" name="Shape 105"/>
            <p:cNvCxnSpPr/>
            <p:nvPr/>
          </p:nvCxnSpPr>
          <p:spPr>
            <a:xfrm>
              <a:off x="0" y="2748"/>
              <a:ext cx="5758" cy="0"/>
            </a:xfrm>
            <a:prstGeom prst="straightConnector1">
              <a:avLst/>
            </a:prstGeom>
            <a:noFill/>
            <a:ln w="15875" cap="flat" cmpd="sng">
              <a:solidFill>
                <a:schemeClr val="dk2"/>
              </a:solidFill>
              <a:prstDash val="solid"/>
              <a:round/>
              <a:headEnd type="none" w="med" len="med"/>
              <a:tailEnd type="none" w="med" len="med"/>
            </a:ln>
          </p:spPr>
        </p:cxnSp>
        <p:cxnSp>
          <p:nvCxnSpPr>
            <p:cNvPr id="106" name="Shape 106"/>
            <p:cNvCxnSpPr/>
            <p:nvPr/>
          </p:nvCxnSpPr>
          <p:spPr>
            <a:xfrm>
              <a:off x="0" y="2355"/>
              <a:ext cx="5758" cy="0"/>
            </a:xfrm>
            <a:prstGeom prst="straightConnector1">
              <a:avLst/>
            </a:prstGeom>
            <a:noFill/>
            <a:ln w="15875" cap="flat" cmpd="sng">
              <a:solidFill>
                <a:schemeClr val="dk2"/>
              </a:solidFill>
              <a:prstDash val="solid"/>
              <a:round/>
              <a:headEnd type="none" w="med" len="med"/>
              <a:tailEnd type="none" w="med" len="med"/>
            </a:ln>
          </p:spPr>
        </p:cxnSp>
        <p:cxnSp>
          <p:nvCxnSpPr>
            <p:cNvPr id="107" name="Shape 107"/>
            <p:cNvCxnSpPr/>
            <p:nvPr/>
          </p:nvCxnSpPr>
          <p:spPr>
            <a:xfrm>
              <a:off x="0" y="3142"/>
              <a:ext cx="5758" cy="0"/>
            </a:xfrm>
            <a:prstGeom prst="straightConnector1">
              <a:avLst/>
            </a:prstGeom>
            <a:noFill/>
            <a:ln w="15875" cap="flat" cmpd="sng">
              <a:solidFill>
                <a:schemeClr val="dk1"/>
              </a:solidFill>
              <a:prstDash val="solid"/>
              <a:round/>
              <a:headEnd type="none" w="med" len="med"/>
              <a:tailEnd type="none" w="med" len="med"/>
            </a:ln>
          </p:spPr>
        </p:cxnSp>
        <p:grpSp>
          <p:nvGrpSpPr>
            <p:cNvPr id="108" name="Shape 108"/>
            <p:cNvGrpSpPr/>
            <p:nvPr/>
          </p:nvGrpSpPr>
          <p:grpSpPr>
            <a:xfrm>
              <a:off x="0" y="392"/>
              <a:ext cx="5758" cy="1570"/>
              <a:chOff x="0" y="392"/>
              <a:chExt cx="5758" cy="1570"/>
            </a:xfrm>
          </p:grpSpPr>
          <p:cxnSp>
            <p:nvCxnSpPr>
              <p:cNvPr id="109" name="Shape 109"/>
              <p:cNvCxnSpPr/>
              <p:nvPr/>
            </p:nvCxnSpPr>
            <p:spPr>
              <a:xfrm>
                <a:off x="0" y="784"/>
                <a:ext cx="5758" cy="0"/>
              </a:xfrm>
              <a:prstGeom prst="straightConnector1">
                <a:avLst/>
              </a:prstGeom>
              <a:noFill/>
              <a:ln w="15875" cap="flat" cmpd="sng">
                <a:solidFill>
                  <a:schemeClr val="dk2"/>
                </a:solidFill>
                <a:prstDash val="solid"/>
                <a:round/>
                <a:headEnd type="none" w="med" len="med"/>
                <a:tailEnd type="none" w="med" len="med"/>
              </a:ln>
            </p:spPr>
          </p:cxnSp>
          <p:cxnSp>
            <p:nvCxnSpPr>
              <p:cNvPr id="110" name="Shape 110"/>
              <p:cNvCxnSpPr/>
              <p:nvPr/>
            </p:nvCxnSpPr>
            <p:spPr>
              <a:xfrm>
                <a:off x="0" y="1962"/>
                <a:ext cx="5758" cy="0"/>
              </a:xfrm>
              <a:prstGeom prst="straightConnector1">
                <a:avLst/>
              </a:prstGeom>
              <a:noFill/>
              <a:ln w="15875" cap="flat" cmpd="sng">
                <a:solidFill>
                  <a:schemeClr val="dk2"/>
                </a:solidFill>
                <a:prstDash val="solid"/>
                <a:round/>
                <a:headEnd type="none" w="med" len="med"/>
                <a:tailEnd type="none" w="med" len="med"/>
              </a:ln>
            </p:spPr>
          </p:cxnSp>
          <p:cxnSp>
            <p:nvCxnSpPr>
              <p:cNvPr id="111" name="Shape 111"/>
              <p:cNvCxnSpPr/>
              <p:nvPr/>
            </p:nvCxnSpPr>
            <p:spPr>
              <a:xfrm>
                <a:off x="0" y="1569"/>
                <a:ext cx="5758" cy="0"/>
              </a:xfrm>
              <a:prstGeom prst="straightConnector1">
                <a:avLst/>
              </a:prstGeom>
              <a:noFill/>
              <a:ln w="15875" cap="flat" cmpd="sng">
                <a:solidFill>
                  <a:schemeClr val="dk2"/>
                </a:solidFill>
                <a:prstDash val="solid"/>
                <a:round/>
                <a:headEnd type="none" w="med" len="med"/>
                <a:tailEnd type="none" w="med" len="med"/>
              </a:ln>
            </p:spPr>
          </p:cxnSp>
          <p:cxnSp>
            <p:nvCxnSpPr>
              <p:cNvPr id="112" name="Shape 112"/>
              <p:cNvCxnSpPr/>
              <p:nvPr/>
            </p:nvCxnSpPr>
            <p:spPr>
              <a:xfrm>
                <a:off x="0" y="1177"/>
                <a:ext cx="5758" cy="0"/>
              </a:xfrm>
              <a:prstGeom prst="straightConnector1">
                <a:avLst/>
              </a:prstGeom>
              <a:noFill/>
              <a:ln w="15875" cap="flat" cmpd="sng">
                <a:solidFill>
                  <a:schemeClr val="dk2"/>
                </a:solidFill>
                <a:prstDash val="solid"/>
                <a:round/>
                <a:headEnd type="none" w="med" len="med"/>
                <a:tailEnd type="none" w="med" len="med"/>
              </a:ln>
            </p:spPr>
          </p:cxnSp>
          <p:cxnSp>
            <p:nvCxnSpPr>
              <p:cNvPr id="113" name="Shape 113"/>
              <p:cNvCxnSpPr/>
              <p:nvPr/>
            </p:nvCxnSpPr>
            <p:spPr>
              <a:xfrm>
                <a:off x="0" y="392"/>
                <a:ext cx="5758" cy="0"/>
              </a:xfrm>
              <a:prstGeom prst="straightConnector1">
                <a:avLst/>
              </a:prstGeom>
              <a:noFill/>
              <a:ln w="15875" cap="flat" cmpd="sng">
                <a:solidFill>
                  <a:schemeClr val="dk2"/>
                </a:solidFill>
                <a:prstDash val="solid"/>
                <a:round/>
                <a:headEnd type="none" w="med" len="med"/>
                <a:tailEnd type="none" w="med" len="med"/>
              </a:ln>
            </p:spPr>
          </p:cxnSp>
        </p:grpSp>
        <p:cxnSp>
          <p:nvCxnSpPr>
            <p:cNvPr id="114" name="Shape 114"/>
            <p:cNvCxnSpPr/>
            <p:nvPr/>
          </p:nvCxnSpPr>
          <p:spPr>
            <a:xfrm>
              <a:off x="0" y="3927"/>
              <a:ext cx="5758" cy="0"/>
            </a:xfrm>
            <a:prstGeom prst="straightConnector1">
              <a:avLst/>
            </a:prstGeom>
            <a:noFill/>
            <a:ln w="15875" cap="flat" cmpd="sng">
              <a:solidFill>
                <a:schemeClr val="dk1"/>
              </a:solidFill>
              <a:prstDash val="solid"/>
              <a:round/>
              <a:headEnd type="none" w="med" len="med"/>
              <a:tailEnd type="none" w="med" len="med"/>
            </a:ln>
          </p:spPr>
        </p:cxnSp>
        <p:cxnSp>
          <p:nvCxnSpPr>
            <p:cNvPr id="115" name="Shape 115"/>
            <p:cNvCxnSpPr/>
            <p:nvPr/>
          </p:nvCxnSpPr>
          <p:spPr>
            <a:xfrm>
              <a:off x="0" y="3534"/>
              <a:ext cx="5758" cy="0"/>
            </a:xfrm>
            <a:prstGeom prst="straightConnector1">
              <a:avLst/>
            </a:prstGeom>
            <a:noFill/>
            <a:ln w="15875" cap="flat" cmpd="sng">
              <a:solidFill>
                <a:schemeClr val="dk1"/>
              </a:solidFill>
              <a:prstDash val="solid"/>
              <a:round/>
              <a:headEnd type="none" w="med" len="med"/>
              <a:tailEnd type="none" w="med" len="med"/>
            </a:ln>
          </p:spPr>
        </p:cxnSp>
      </p:grpSp>
      <p:sp>
        <p:nvSpPr>
          <p:cNvPr id="116" name="Shape 116"/>
          <p:cNvSpPr txBox="1">
            <a:spLocks noGrp="1"/>
          </p:cNvSpPr>
          <p:nvPr>
            <p:ph type="title"/>
          </p:nvPr>
        </p:nvSpPr>
        <p:spPr>
          <a:xfrm>
            <a:off x="457200" y="277812"/>
            <a:ext cx="8229600" cy="1139825"/>
          </a:xfrm>
          <a:prstGeom prst="rect">
            <a:avLst/>
          </a:prstGeom>
          <a:noFill/>
          <a:ln>
            <a:noFill/>
          </a:ln>
        </p:spPr>
        <p:txBody>
          <a:bodyPr lIns="91425" tIns="91425" rIns="91425" bIns="91425" anchor="ctr" anchorCtr="1"/>
          <a:lstStyle>
            <a:lvl1pPr marL="0" marR="0" lvl="0" indent="0" algn="ctr" rtl="0">
              <a:spcBef>
                <a:spcPts val="0"/>
              </a:spcBef>
              <a:spcAft>
                <a:spcPts val="0"/>
              </a:spcAft>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117" name="Shape 117"/>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000" b="0" i="0" u="none" strike="noStrike" cap="none">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18" name="Shape 118"/>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000" b="0" i="0" u="none" strike="noStrike" cap="none">
                <a:solidFill>
                  <a:schemeClr val="lt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19" name="Shape 119"/>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rgbClr val="FFFFFF"/>
                </a:solidFill>
                <a:latin typeface="Verdana"/>
                <a:ea typeface="Verdana"/>
                <a:cs typeface="Verdana"/>
                <a:sym typeface="Verdana"/>
              </a:rPr>
              <a:t>‹#›</a:t>
            </a:fld>
            <a:endParaRPr lang="en-US" sz="1000" b="0" i="0" u="none" strike="noStrike" cap="none">
              <a:solidFill>
                <a:srgbClr val="FFFFFF"/>
              </a:solidFill>
              <a:latin typeface="Verdana"/>
              <a:ea typeface="Verdana"/>
              <a:cs typeface="Verdana"/>
              <a:sym typeface="Verdana"/>
            </a:endParaRPr>
          </a:p>
        </p:txBody>
      </p:sp>
      <p:sp>
        <p:nvSpPr>
          <p:cNvPr id="120" name="Shape 120"/>
          <p:cNvSpPr txBox="1">
            <a:spLocks noGrp="1"/>
          </p:cNvSpPr>
          <p:nvPr>
            <p:ph type="body" idx="1"/>
          </p:nvPr>
        </p:nvSpPr>
        <p:spPr>
          <a:xfrm>
            <a:off x="457200" y="1600200"/>
            <a:ext cx="8229600" cy="4530724"/>
          </a:xfrm>
          <a:prstGeom prst="rect">
            <a:avLst/>
          </a:prstGeom>
          <a:noFill/>
          <a:ln>
            <a:noFill/>
          </a:ln>
        </p:spPr>
        <p:txBody>
          <a:bodyPr lIns="91425" tIns="91425" rIns="91425" bIns="91425" anchor="t" anchorCtr="0"/>
          <a:lstStyle>
            <a:lvl1pPr marL="342900" marR="0" lvl="0" indent="-220980" algn="l" rtl="0">
              <a:spcBef>
                <a:spcPts val="640"/>
              </a:spcBef>
              <a:spcAft>
                <a:spcPts val="0"/>
              </a:spcAft>
              <a:buClr>
                <a:schemeClr val="hlink"/>
              </a:buClr>
              <a:buSzPct val="60000"/>
              <a:buFont typeface="Noto Sans Symbols"/>
              <a:buChar char="■"/>
              <a:defRPr sz="3200" b="0" i="0" u="none" strike="noStrike" cap="none">
                <a:solidFill>
                  <a:schemeClr val="lt1"/>
                </a:solidFill>
                <a:latin typeface="Verdana"/>
                <a:ea typeface="Verdana"/>
                <a:cs typeface="Verdana"/>
                <a:sym typeface="Verdana"/>
              </a:defRPr>
            </a:lvl1pPr>
            <a:lvl2pPr marL="742950" marR="0" lvl="1" indent="-107950" algn="l" rtl="0">
              <a:spcBef>
                <a:spcPts val="560"/>
              </a:spcBef>
              <a:spcAft>
                <a:spcPts val="0"/>
              </a:spcAft>
              <a:buClr>
                <a:schemeClr val="lt1"/>
              </a:buClr>
              <a:buSzPct val="100000"/>
              <a:buFont typeface="Verdana"/>
              <a:buChar char="•"/>
              <a:defRPr sz="2800" b="0" i="0" u="none" strike="noStrike" cap="none">
                <a:solidFill>
                  <a:schemeClr val="lt1"/>
                </a:solidFill>
                <a:latin typeface="Verdana"/>
                <a:ea typeface="Verdana"/>
                <a:cs typeface="Verdana"/>
                <a:sym typeface="Verdana"/>
              </a:defRPr>
            </a:lvl2pPr>
            <a:lvl3pPr marL="1143000" marR="0" lvl="2" indent="-137160" algn="l" rtl="0">
              <a:spcBef>
                <a:spcPts val="480"/>
              </a:spcBef>
              <a:spcAft>
                <a:spcPts val="0"/>
              </a:spcAft>
              <a:buClr>
                <a:schemeClr val="accent2"/>
              </a:buClr>
              <a:buSzPct val="59999"/>
              <a:buFont typeface="Noto Sans Symbols"/>
              <a:buChar char="■"/>
              <a:defRPr sz="2400" b="0" i="0" u="none" strike="noStrike" cap="none">
                <a:solidFill>
                  <a:schemeClr val="lt1"/>
                </a:solidFill>
                <a:latin typeface="Verdana"/>
                <a:ea typeface="Verdana"/>
                <a:cs typeface="Verdana"/>
                <a:sym typeface="Verdana"/>
              </a:defRPr>
            </a:lvl3pPr>
            <a:lvl4pPr marL="1600200" marR="0" lvl="3" indent="-101600" algn="l" rtl="0">
              <a:spcBef>
                <a:spcPts val="400"/>
              </a:spcBef>
              <a:spcAft>
                <a:spcPts val="0"/>
              </a:spcAft>
              <a:buClr>
                <a:schemeClr val="lt2"/>
              </a:buClr>
              <a:buSzPct val="100000"/>
              <a:buFont typeface="Verdana"/>
              <a:buChar char="•"/>
              <a:defRPr sz="2000" b="0" i="0" u="none" strike="noStrike" cap="none">
                <a:solidFill>
                  <a:schemeClr val="lt1"/>
                </a:solidFill>
                <a:latin typeface="Verdana"/>
                <a:ea typeface="Verdana"/>
                <a:cs typeface="Verdana"/>
                <a:sym typeface="Verdana"/>
              </a:defRPr>
            </a:lvl4pPr>
            <a:lvl5pPr marL="2057400" marR="0" lvl="4"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5pPr>
            <a:lvl6pPr marL="2514600" marR="0" lvl="5"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6pPr>
            <a:lvl7pPr marL="2971800" marR="0" lvl="6"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7pPr>
            <a:lvl8pPr marL="3429000" marR="0" lvl="7"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8pPr>
            <a:lvl9pPr marL="3886200" marR="0" lvl="8" indent="-152400" algn="l" rtl="0">
              <a:spcBef>
                <a:spcPts val="400"/>
              </a:spcBef>
              <a:spcAft>
                <a:spcPts val="0"/>
              </a:spcAft>
              <a:buClr>
                <a:schemeClr val="folHlink"/>
              </a:buClr>
              <a:buSzPct val="60000"/>
              <a:buFont typeface="Noto Sans Symbols"/>
              <a:buChar char="■"/>
              <a:defRPr sz="2000" b="0" i="0" u="none" strike="noStrike" cap="none">
                <a:solidFill>
                  <a:schemeClr val="lt1"/>
                </a:solidFill>
                <a:latin typeface="Verdana"/>
                <a:ea typeface="Verdana"/>
                <a:cs typeface="Verdana"/>
                <a:sym typeface="Verdana"/>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ctrTitle"/>
          </p:nvPr>
        </p:nvSpPr>
        <p:spPr>
          <a:xfrm>
            <a:off x="322262" y="457200"/>
            <a:ext cx="6248399" cy="2797174"/>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en-US" sz="3600" b="0" i="0" u="none" strike="noStrike" cap="none">
                <a:solidFill>
                  <a:schemeClr val="lt1"/>
                </a:solidFill>
                <a:latin typeface="Arial"/>
                <a:ea typeface="Arial"/>
                <a:cs typeface="Arial"/>
                <a:sym typeface="Arial"/>
              </a:rPr>
              <a:t>Onsite Technical Assistance and Healthy Policies in </a:t>
            </a:r>
            <a:br>
              <a:rPr lang="en-US" sz="3600" b="0" i="0" u="none" strike="noStrike" cap="none">
                <a:solidFill>
                  <a:schemeClr val="lt1"/>
                </a:solidFill>
                <a:latin typeface="Arial"/>
                <a:ea typeface="Arial"/>
                <a:cs typeface="Arial"/>
                <a:sym typeface="Arial"/>
              </a:rPr>
            </a:br>
            <a:r>
              <a:rPr lang="en-US" sz="3600" b="0" i="0" u="none" strike="noStrike" cap="none">
                <a:solidFill>
                  <a:schemeClr val="lt1"/>
                </a:solidFill>
                <a:latin typeface="Arial"/>
                <a:ea typeface="Arial"/>
                <a:cs typeface="Arial"/>
                <a:sym typeface="Arial"/>
              </a:rPr>
              <a:t>Early Care and Education</a:t>
            </a:r>
          </a:p>
        </p:txBody>
      </p:sp>
      <p:sp>
        <p:nvSpPr>
          <p:cNvPr id="76" name="Shape 76"/>
          <p:cNvSpPr txBox="1">
            <a:spLocks noGrp="1"/>
          </p:cNvSpPr>
          <p:nvPr>
            <p:ph type="subTitle" idx="1"/>
          </p:nvPr>
        </p:nvSpPr>
        <p:spPr>
          <a:xfrm>
            <a:off x="396394" y="4018591"/>
            <a:ext cx="5832474" cy="1776153"/>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rgbClr val="7F7F7F"/>
              </a:buClr>
              <a:buSzPct val="25000"/>
              <a:buFont typeface="Arial"/>
              <a:buNone/>
            </a:pPr>
            <a:r>
              <a:rPr lang="en-US" sz="1800" b="1" i="1" u="none" strike="noStrike" cap="none">
                <a:solidFill>
                  <a:srgbClr val="7F7F7F"/>
                </a:solidFill>
                <a:latin typeface="Arial"/>
                <a:ea typeface="Arial"/>
                <a:cs typeface="Arial"/>
                <a:sym typeface="Arial"/>
              </a:rPr>
              <a:t>Jamie Turner, MPH</a:t>
            </a:r>
          </a:p>
          <a:p>
            <a:pPr marL="0" marR="0" lvl="0" indent="0" algn="l" rtl="0">
              <a:spcBef>
                <a:spcPts val="0"/>
              </a:spcBef>
              <a:spcAft>
                <a:spcPts val="0"/>
              </a:spcAft>
              <a:buClr>
                <a:srgbClr val="7F7F7F"/>
              </a:buClr>
              <a:buSzPct val="25000"/>
              <a:buFont typeface="Arial"/>
              <a:buNone/>
            </a:pPr>
            <a:r>
              <a:rPr lang="en-US" sz="1800" b="1" i="1" u="none" strike="noStrike" cap="none">
                <a:solidFill>
                  <a:srgbClr val="7F7F7F"/>
                </a:solidFill>
                <a:latin typeface="Arial"/>
                <a:ea typeface="Arial"/>
                <a:cs typeface="Arial"/>
                <a:sym typeface="Arial"/>
              </a:rPr>
              <a:t>Healthy Children, Healthy Weights</a:t>
            </a:r>
            <a:br>
              <a:rPr lang="en-US" sz="1800" b="1" i="1" u="none" strike="noStrike" cap="none">
                <a:solidFill>
                  <a:srgbClr val="7F7F7F"/>
                </a:solidFill>
                <a:latin typeface="Arial"/>
                <a:ea typeface="Arial"/>
                <a:cs typeface="Arial"/>
                <a:sym typeface="Arial"/>
              </a:rPr>
            </a:br>
            <a:r>
              <a:rPr lang="en-US" sz="1800" b="1" i="1" u="none" strike="noStrike" cap="none">
                <a:solidFill>
                  <a:srgbClr val="7F7F7F"/>
                </a:solidFill>
                <a:latin typeface="Arial"/>
                <a:ea typeface="Arial"/>
                <a:cs typeface="Arial"/>
                <a:sym typeface="Arial"/>
              </a:rPr>
              <a:t>Columbus Public Health</a:t>
            </a:r>
          </a:p>
          <a:p>
            <a:pPr marL="0" marR="0" lvl="0" indent="0" algn="l" rtl="0">
              <a:spcBef>
                <a:spcPts val="0"/>
              </a:spcBef>
              <a:spcAft>
                <a:spcPts val="0"/>
              </a:spcAft>
              <a:buClr>
                <a:srgbClr val="7F7F7F"/>
              </a:buClr>
              <a:buSzPct val="25000"/>
              <a:buFont typeface="Arial"/>
              <a:buNone/>
            </a:pPr>
            <a:r>
              <a:rPr lang="en-US" sz="1800" b="1" i="1" u="none" strike="noStrike" cap="none">
                <a:solidFill>
                  <a:srgbClr val="7F7F7F"/>
                </a:solidFill>
                <a:latin typeface="Arial"/>
                <a:ea typeface="Arial"/>
                <a:cs typeface="Arial"/>
                <a:sym typeface="Arial"/>
              </a:rPr>
              <a:t>Columbus, Ohio</a:t>
            </a:r>
          </a:p>
          <a:p>
            <a:pPr marL="0" marR="0" lvl="0" indent="0" algn="l" rtl="0">
              <a:spcBef>
                <a:spcPts val="560"/>
              </a:spcBef>
              <a:spcAft>
                <a:spcPts val="0"/>
              </a:spcAft>
              <a:buClr>
                <a:srgbClr val="7F7F7F"/>
              </a:buClr>
              <a:buSzPct val="25000"/>
              <a:buFont typeface="Arial"/>
              <a:buNone/>
            </a:pPr>
            <a:endParaRPr sz="2800" b="0" i="1" u="none" strike="noStrike" cap="none">
              <a:solidFill>
                <a:srgbClr val="7F7F7F"/>
              </a:solidFill>
              <a:latin typeface="Arial"/>
              <a:ea typeface="Arial"/>
              <a:cs typeface="Arial"/>
              <a:sym typeface="Arial"/>
            </a:endParaRPr>
          </a:p>
        </p:txBody>
      </p:sp>
      <p:pic>
        <p:nvPicPr>
          <p:cNvPr id="77" name="Shape 77"/>
          <p:cNvPicPr preferRelativeResize="0"/>
          <p:nvPr/>
        </p:nvPicPr>
        <p:blipFill rotWithShape="1">
          <a:blip r:embed="rId3">
            <a:alphaModFix/>
          </a:blip>
          <a:srcRect/>
          <a:stretch/>
        </p:blipFill>
        <p:spPr>
          <a:xfrm>
            <a:off x="4231758" y="5138385"/>
            <a:ext cx="2000456" cy="829303"/>
          </a:xfrm>
          <a:prstGeom prst="rect">
            <a:avLst/>
          </a:prstGeom>
          <a:noFill/>
          <a:ln>
            <a:noFill/>
          </a:ln>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a:spLocks noGrp="1"/>
          </p:cNvSpPr>
          <p:nvPr>
            <p:ph type="title"/>
          </p:nvPr>
        </p:nvSpPr>
        <p:spPr>
          <a:xfrm>
            <a:off x="457200" y="235282"/>
            <a:ext cx="8229600" cy="788986"/>
          </a:xfrm>
          <a:prstGeom prst="rect">
            <a:avLst/>
          </a:prstGeom>
          <a:noFill/>
          <a:ln>
            <a:noFill/>
          </a:ln>
        </p:spPr>
        <p:txBody>
          <a:bodyPr lIns="91425" tIns="45700" rIns="91425" bIns="45700" anchor="ctr" anchorCtr="1">
            <a:noAutofit/>
          </a:bodyPr>
          <a:lstStyle/>
          <a:p>
            <a:pPr marL="0" marR="0" lvl="0" indent="0" algn="ctr" rtl="0">
              <a:spcBef>
                <a:spcPts val="0"/>
              </a:spcBef>
              <a:spcAft>
                <a:spcPts val="0"/>
              </a:spcAft>
              <a:buSzPct val="25000"/>
              <a:buNone/>
            </a:pPr>
            <a:r>
              <a:rPr lang="en-US" sz="3200" b="1" i="0" u="none" strike="noStrike" cap="none">
                <a:solidFill>
                  <a:srgbClr val="66CCFF"/>
                </a:solidFill>
                <a:latin typeface="Arial"/>
                <a:ea typeface="Arial"/>
                <a:cs typeface="Arial"/>
                <a:sym typeface="Arial"/>
              </a:rPr>
              <a:t>Presenter Disclosures</a:t>
            </a:r>
          </a:p>
        </p:txBody>
      </p:sp>
      <p:sp>
        <p:nvSpPr>
          <p:cNvPr id="239" name="Shape 239"/>
          <p:cNvSpPr txBox="1">
            <a:spLocks noGrp="1"/>
          </p:cNvSpPr>
          <p:nvPr>
            <p:ph type="body" idx="1"/>
          </p:nvPr>
        </p:nvSpPr>
        <p:spPr>
          <a:xfrm>
            <a:off x="152400" y="2057400"/>
            <a:ext cx="8686800" cy="1143000"/>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hlink"/>
              </a:buClr>
              <a:buSzPct val="25000"/>
              <a:buFont typeface="Noto Sans Symbols"/>
              <a:buNone/>
            </a:pPr>
            <a:r>
              <a:rPr lang="en-US" sz="2400" b="1" i="0" u="none" strike="noStrike" cap="none">
                <a:solidFill>
                  <a:srgbClr val="66CCFF"/>
                </a:solidFill>
                <a:latin typeface="Arial"/>
                <a:ea typeface="Arial"/>
                <a:cs typeface="Arial"/>
                <a:sym typeface="Arial"/>
              </a:rPr>
              <a:t>(1)	The following personal financial relationships with commercial interests relevant to this presentation existed during the past 12 months:</a:t>
            </a:r>
          </a:p>
        </p:txBody>
      </p:sp>
      <p:sp>
        <p:nvSpPr>
          <p:cNvPr id="240" name="Shape 240"/>
          <p:cNvSpPr txBox="1"/>
          <p:nvPr/>
        </p:nvSpPr>
        <p:spPr>
          <a:xfrm>
            <a:off x="685800" y="1712913"/>
            <a:ext cx="7848599" cy="366711"/>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41" name="Shape 241"/>
          <p:cNvSpPr txBox="1"/>
          <p:nvPr/>
        </p:nvSpPr>
        <p:spPr>
          <a:xfrm>
            <a:off x="685800" y="1789113"/>
            <a:ext cx="7924799" cy="366711"/>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42" name="Shape 242"/>
          <p:cNvSpPr txBox="1"/>
          <p:nvPr/>
        </p:nvSpPr>
        <p:spPr>
          <a:xfrm>
            <a:off x="304800" y="1295400"/>
            <a:ext cx="7924799" cy="4572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2400" b="1" i="0" u="none" strike="noStrike" cap="none">
                <a:solidFill>
                  <a:srgbClr val="FFCC66"/>
                </a:solidFill>
                <a:latin typeface="Arial"/>
                <a:ea typeface="Arial"/>
                <a:cs typeface="Arial"/>
                <a:sym typeface="Arial"/>
              </a:rPr>
              <a:t>Jamie Turner</a:t>
            </a:r>
          </a:p>
        </p:txBody>
      </p:sp>
      <p:sp>
        <p:nvSpPr>
          <p:cNvPr id="243" name="Shape 243"/>
          <p:cNvSpPr txBox="1"/>
          <p:nvPr/>
        </p:nvSpPr>
        <p:spPr>
          <a:xfrm>
            <a:off x="228600" y="3276600"/>
            <a:ext cx="8686800" cy="738664"/>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2400" b="0" i="0" u="none" strike="noStrike" cap="none">
                <a:solidFill>
                  <a:srgbClr val="FFCC66"/>
                </a:solidFill>
                <a:latin typeface="Arial"/>
                <a:ea typeface="Arial"/>
                <a:cs typeface="Arial"/>
                <a:sym typeface="Arial"/>
              </a:rPr>
              <a:t>No relationships to disclose </a:t>
            </a:r>
          </a:p>
          <a:p>
            <a:pPr marL="0" marR="0" lvl="0" indent="0" algn="l" rtl="0">
              <a:spcBef>
                <a:spcPts val="0"/>
              </a:spcBef>
              <a:spcAft>
                <a:spcPts val="0"/>
              </a:spcAft>
              <a:buNone/>
            </a:pPr>
            <a:endParaRPr sz="1800" b="0" i="0" u="none" strike="noStrike" cap="none">
              <a:solidFill>
                <a:srgbClr val="FFCC66"/>
              </a:solidFill>
              <a:latin typeface="Arial"/>
              <a:ea typeface="Arial"/>
              <a:cs typeface="Arial"/>
              <a:sym typeface="Arial"/>
            </a:endParaRPr>
          </a:p>
        </p:txBody>
      </p:sp>
      <p:sp>
        <p:nvSpPr>
          <p:cNvPr id="244" name="Shape 244"/>
          <p:cNvSpPr txBox="1"/>
          <p:nvPr/>
        </p:nvSpPr>
        <p:spPr>
          <a:xfrm>
            <a:off x="457200" y="3617912"/>
            <a:ext cx="8153399" cy="366711"/>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None/>
            </a:pPr>
            <a:endParaRPr sz="1800" b="0" i="0" u="none" strike="noStrike" cap="none">
              <a:solidFill>
                <a:srgbClr val="FFFFFF"/>
              </a:solidFill>
              <a:latin typeface="Arial"/>
              <a:ea typeface="Arial"/>
              <a:cs typeface="Arial"/>
              <a:sym typeface="Arial"/>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117475" y="120650"/>
            <a:ext cx="8931274"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Healthy Children, Healthy Weights</a:t>
            </a:r>
            <a:br>
              <a:rPr lang="en-US" sz="4400" b="0" i="0" u="none" strike="noStrike" cap="none">
                <a:solidFill>
                  <a:srgbClr val="00539B"/>
                </a:solidFill>
                <a:latin typeface="Arial"/>
                <a:ea typeface="Arial"/>
                <a:cs typeface="Arial"/>
                <a:sym typeface="Arial"/>
              </a:rPr>
            </a:br>
            <a:r>
              <a:rPr lang="en-US" sz="4400" b="0" i="0" u="none" strike="noStrike" cap="none">
                <a:solidFill>
                  <a:srgbClr val="00539B"/>
                </a:solidFill>
                <a:latin typeface="Arial"/>
                <a:ea typeface="Arial"/>
                <a:cs typeface="Arial"/>
                <a:sym typeface="Arial"/>
              </a:rPr>
              <a:t>(HCHW) Background</a:t>
            </a:r>
          </a:p>
        </p:txBody>
      </p:sp>
      <p:sp>
        <p:nvSpPr>
          <p:cNvPr id="251" name="Shape 251"/>
          <p:cNvSpPr txBox="1">
            <a:spLocks noGrp="1"/>
          </p:cNvSpPr>
          <p:nvPr>
            <p:ph type="body" idx="1"/>
          </p:nvPr>
        </p:nvSpPr>
        <p:spPr>
          <a:xfrm>
            <a:off x="423862" y="1566862"/>
            <a:ext cx="8616949" cy="4548187"/>
          </a:xfrm>
          <a:prstGeom prst="rect">
            <a:avLst/>
          </a:prstGeom>
          <a:noFill/>
          <a:ln>
            <a:noFill/>
          </a:ln>
        </p:spPr>
        <p:txBody>
          <a:bodyPr lIns="91425" tIns="45700" rIns="91425" bIns="45700" anchor="t" anchorCtr="0">
            <a:noAutofit/>
          </a:bodyPr>
          <a:lstStyle/>
          <a:p>
            <a:pPr marL="742950" marR="0" lvl="1" indent="-285750" algn="l" rtl="0">
              <a:spcBef>
                <a:spcPts val="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Developed by Columbus Public Health (CPH) in 2004</a:t>
            </a:r>
          </a:p>
          <a:p>
            <a:pPr marL="742950" marR="0" lvl="1" indent="-285750" algn="l" rtl="0">
              <a:spcBef>
                <a:spcPts val="56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Originally goal-based </a:t>
            </a:r>
          </a:p>
          <a:p>
            <a:pPr marL="742950" marR="0" lvl="1" indent="-285750" algn="l" rtl="0">
              <a:spcBef>
                <a:spcPts val="56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Now a Policy System Environment (PSE) approach</a:t>
            </a:r>
          </a:p>
          <a:p>
            <a:pPr marL="742950" marR="0" lvl="1" indent="-285750" algn="l" rtl="0">
              <a:spcBef>
                <a:spcPts val="56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The Ohio Healthy Program designation was created in 2010</a:t>
            </a:r>
          </a:p>
          <a:p>
            <a:pPr marL="742950" marR="0" lvl="1" indent="-285750" algn="l" rtl="0">
              <a:spcBef>
                <a:spcPts val="56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CFHS and CHC grantees in Ohio implement statewide</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Ohio Healthy Program</a:t>
            </a:r>
            <a:br>
              <a:rPr lang="en-US" sz="4400" b="0" i="0" u="none" strike="noStrike" cap="none">
                <a:solidFill>
                  <a:srgbClr val="00539B"/>
                </a:solidFill>
                <a:latin typeface="Arial"/>
                <a:ea typeface="Arial"/>
                <a:cs typeface="Arial"/>
                <a:sym typeface="Arial"/>
              </a:rPr>
            </a:br>
            <a:r>
              <a:rPr lang="en-US" sz="4400" b="0" i="0" u="none" strike="noStrike" cap="none">
                <a:solidFill>
                  <a:srgbClr val="00539B"/>
                </a:solidFill>
                <a:latin typeface="Arial"/>
                <a:ea typeface="Arial"/>
                <a:cs typeface="Arial"/>
                <a:sym typeface="Arial"/>
              </a:rPr>
              <a:t>(OHP) designation criteria</a:t>
            </a:r>
          </a:p>
        </p:txBody>
      </p:sp>
      <p:grpSp>
        <p:nvGrpSpPr>
          <p:cNvPr id="258" name="Shape 258"/>
          <p:cNvGrpSpPr/>
          <p:nvPr/>
        </p:nvGrpSpPr>
        <p:grpSpPr>
          <a:xfrm>
            <a:off x="643745" y="1753207"/>
            <a:ext cx="7793671" cy="4176663"/>
            <a:chOff x="158836" y="232750"/>
            <a:chExt cx="7793671" cy="4176663"/>
          </a:xfrm>
        </p:grpSpPr>
        <p:sp>
          <p:nvSpPr>
            <p:cNvPr id="259" name="Shape 259"/>
            <p:cNvSpPr/>
            <p:nvPr/>
          </p:nvSpPr>
          <p:spPr>
            <a:xfrm>
              <a:off x="765887" y="237383"/>
              <a:ext cx="1978346" cy="1287321"/>
            </a:xfrm>
            <a:prstGeom prst="roundRect">
              <a:avLst>
                <a:gd name="adj" fmla="val 16667"/>
              </a:avLst>
            </a:prstGeom>
            <a:blipFill rotWithShape="1">
              <a:blip r:embed="rId3">
                <a:alphaModFix/>
              </a:blip>
              <a:stretch>
                <a:fillRect t="-43999" b="-43999"/>
              </a:stretch>
            </a:blip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60" name="Shape 260"/>
            <p:cNvSpPr/>
            <p:nvPr/>
          </p:nvSpPr>
          <p:spPr>
            <a:xfrm>
              <a:off x="343611" y="1482791"/>
              <a:ext cx="3046244" cy="1044821"/>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61" name="Shape 261"/>
            <p:cNvSpPr txBox="1"/>
            <p:nvPr/>
          </p:nvSpPr>
          <p:spPr>
            <a:xfrm>
              <a:off x="343611" y="1482791"/>
              <a:ext cx="3046244" cy="1044821"/>
            </a:xfrm>
            <a:prstGeom prst="rect">
              <a:avLst/>
            </a:prstGeom>
            <a:noFill/>
            <a:ln>
              <a:noFill/>
            </a:ln>
          </p:spPr>
          <p:txBody>
            <a:bodyPr lIns="170675" tIns="170675" rIns="170675" bIns="0" anchor="t" anchorCtr="0">
              <a:noAutofit/>
            </a:bodyPr>
            <a:lstStyle/>
            <a:p>
              <a:pPr marL="0" marR="0" lvl="0" indent="0" algn="ctr" rtl="0">
                <a:lnSpc>
                  <a:spcPct val="90000"/>
                </a:lnSpc>
                <a:spcBef>
                  <a:spcPts val="0"/>
                </a:spcBef>
                <a:spcAft>
                  <a:spcPts val="0"/>
                </a:spcAft>
                <a:buSzPct val="25000"/>
                <a:buNone/>
              </a:pPr>
              <a:r>
                <a:rPr lang="en-US" sz="2400" b="0" i="0" u="none" strike="noStrike" cap="none">
                  <a:solidFill>
                    <a:schemeClr val="dk1"/>
                  </a:solidFill>
                  <a:latin typeface="Arial"/>
                  <a:ea typeface="Arial"/>
                  <a:cs typeface="Arial"/>
                  <a:sym typeface="Arial"/>
                </a:rPr>
                <a:t>Attend Ohio-Approved Training</a:t>
              </a:r>
            </a:p>
          </p:txBody>
        </p:sp>
        <p:sp>
          <p:nvSpPr>
            <p:cNvPr id="262" name="Shape 262"/>
            <p:cNvSpPr/>
            <p:nvPr/>
          </p:nvSpPr>
          <p:spPr>
            <a:xfrm>
              <a:off x="5000767" y="2430597"/>
              <a:ext cx="1705771" cy="1244902"/>
            </a:xfrm>
            <a:prstGeom prst="roundRect">
              <a:avLst>
                <a:gd name="adj" fmla="val 16667"/>
              </a:avLst>
            </a:prstGeom>
            <a:blipFill rotWithShape="1">
              <a:blip r:embed="rId4">
                <a:alphaModFix/>
              </a:blip>
              <a:stretch>
                <a:fillRect t="-22999" b="-22999"/>
              </a:stretch>
            </a:blip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63" name="Shape 263"/>
            <p:cNvSpPr/>
            <p:nvPr/>
          </p:nvSpPr>
          <p:spPr>
            <a:xfrm>
              <a:off x="3987294" y="3241952"/>
              <a:ext cx="3943683" cy="518403"/>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64" name="Shape 264"/>
            <p:cNvSpPr txBox="1"/>
            <p:nvPr/>
          </p:nvSpPr>
          <p:spPr>
            <a:xfrm>
              <a:off x="3987294" y="3241952"/>
              <a:ext cx="3943683" cy="518403"/>
            </a:xfrm>
            <a:prstGeom prst="rect">
              <a:avLst/>
            </a:prstGeom>
            <a:noFill/>
            <a:ln>
              <a:noFill/>
            </a:ln>
          </p:spPr>
          <p:txBody>
            <a:bodyPr lIns="170675" tIns="170675" rIns="170675" bIns="0" anchor="t" anchorCtr="0">
              <a:noAutofit/>
            </a:bodyPr>
            <a:lstStyle/>
            <a:p>
              <a:pPr marL="0" marR="0" lvl="0" indent="0" algn="ctr" rtl="0">
                <a:lnSpc>
                  <a:spcPct val="90000"/>
                </a:lnSpc>
                <a:spcBef>
                  <a:spcPts val="0"/>
                </a:spcBef>
                <a:spcAft>
                  <a:spcPts val="0"/>
                </a:spcAft>
                <a:buNone/>
              </a:pPr>
              <a:endParaRPr sz="2400" b="0" i="0" u="none" strike="noStrike" cap="none">
                <a:solidFill>
                  <a:schemeClr val="dk1"/>
                </a:solidFill>
                <a:latin typeface="Arial"/>
                <a:ea typeface="Arial"/>
                <a:cs typeface="Arial"/>
                <a:sym typeface="Arial"/>
              </a:endParaRPr>
            </a:p>
            <a:p>
              <a:pPr marL="0" marR="0" lvl="0" indent="0" algn="ctr" rtl="0">
                <a:lnSpc>
                  <a:spcPct val="90000"/>
                </a:lnSpc>
                <a:spcBef>
                  <a:spcPts val="840"/>
                </a:spcBef>
                <a:spcAft>
                  <a:spcPts val="0"/>
                </a:spcAft>
                <a:buSzPct val="25000"/>
                <a:buNone/>
              </a:pPr>
              <a:r>
                <a:rPr lang="en-US" sz="2400" b="0" i="0" u="none" strike="noStrike" cap="none">
                  <a:solidFill>
                    <a:schemeClr val="dk1"/>
                  </a:solidFill>
                  <a:latin typeface="Arial"/>
                  <a:ea typeface="Arial"/>
                  <a:cs typeface="Arial"/>
                  <a:sym typeface="Arial"/>
                </a:rPr>
                <a:t>Demonstrate Healthy Menus and Snacks</a:t>
              </a:r>
            </a:p>
          </p:txBody>
        </p:sp>
        <p:sp>
          <p:nvSpPr>
            <p:cNvPr id="265" name="Shape 265"/>
            <p:cNvSpPr/>
            <p:nvPr/>
          </p:nvSpPr>
          <p:spPr>
            <a:xfrm>
              <a:off x="1155150" y="2527618"/>
              <a:ext cx="1397314" cy="962748"/>
            </a:xfrm>
            <a:prstGeom prst="roundRect">
              <a:avLst>
                <a:gd name="adj" fmla="val 1666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66" name="Shape 266"/>
            <p:cNvSpPr/>
            <p:nvPr/>
          </p:nvSpPr>
          <p:spPr>
            <a:xfrm>
              <a:off x="158836" y="3891010"/>
              <a:ext cx="3369848" cy="518403"/>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67" name="Shape 267"/>
            <p:cNvSpPr txBox="1"/>
            <p:nvPr/>
          </p:nvSpPr>
          <p:spPr>
            <a:xfrm>
              <a:off x="158836" y="3891010"/>
              <a:ext cx="3369848" cy="518403"/>
            </a:xfrm>
            <a:prstGeom prst="rect">
              <a:avLst/>
            </a:prstGeom>
            <a:noFill/>
            <a:ln>
              <a:noFill/>
            </a:ln>
          </p:spPr>
          <p:txBody>
            <a:bodyPr lIns="170675" tIns="170675" rIns="170675" bIns="0" anchor="t" anchorCtr="0">
              <a:noAutofit/>
            </a:bodyPr>
            <a:lstStyle/>
            <a:p>
              <a:pPr marL="0" marR="0" lvl="0" indent="0" algn="ctr" rtl="0">
                <a:lnSpc>
                  <a:spcPct val="90000"/>
                </a:lnSpc>
                <a:spcBef>
                  <a:spcPts val="0"/>
                </a:spcBef>
                <a:spcAft>
                  <a:spcPts val="0"/>
                </a:spcAft>
                <a:buSzPct val="25000"/>
                <a:buNone/>
              </a:pPr>
              <a:r>
                <a:rPr lang="en-US" sz="2400" b="0" i="0" u="none" strike="noStrike" cap="none">
                  <a:solidFill>
                    <a:schemeClr val="dk1"/>
                  </a:solidFill>
                  <a:latin typeface="Arial"/>
                  <a:ea typeface="Arial"/>
                  <a:cs typeface="Arial"/>
                  <a:sym typeface="Arial"/>
                </a:rPr>
                <a:t>Adopt a Written Policy</a:t>
              </a:r>
            </a:p>
          </p:txBody>
        </p:sp>
        <p:sp>
          <p:nvSpPr>
            <p:cNvPr id="268" name="Shape 268"/>
            <p:cNvSpPr/>
            <p:nvPr/>
          </p:nvSpPr>
          <p:spPr>
            <a:xfrm>
              <a:off x="4873044" y="232750"/>
              <a:ext cx="2029277" cy="1340069"/>
            </a:xfrm>
            <a:prstGeom prst="roundRect">
              <a:avLst>
                <a:gd name="adj" fmla="val 16667"/>
              </a:avLst>
            </a:prstGeom>
            <a:blipFill rotWithShape="1">
              <a:blip r:embed="rId5">
                <a:alphaModFix/>
              </a:blip>
              <a:stretch>
                <a:fillRect/>
              </a:stretch>
            </a:blip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69" name="Shape 269"/>
            <p:cNvSpPr/>
            <p:nvPr/>
          </p:nvSpPr>
          <p:spPr>
            <a:xfrm>
              <a:off x="3510235" y="1529504"/>
              <a:ext cx="4442273" cy="422478"/>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70" name="Shape 270"/>
            <p:cNvSpPr txBox="1"/>
            <p:nvPr/>
          </p:nvSpPr>
          <p:spPr>
            <a:xfrm>
              <a:off x="3510235" y="1529504"/>
              <a:ext cx="4442273" cy="422478"/>
            </a:xfrm>
            <a:prstGeom prst="rect">
              <a:avLst/>
            </a:prstGeom>
            <a:noFill/>
            <a:ln>
              <a:noFill/>
            </a:ln>
          </p:spPr>
          <p:txBody>
            <a:bodyPr lIns="170675" tIns="170675" rIns="170675" bIns="0" anchor="t" anchorCtr="0">
              <a:noAutofit/>
            </a:bodyPr>
            <a:lstStyle/>
            <a:p>
              <a:pPr marL="0" marR="0" lvl="0" indent="0" algn="ctr" rtl="0">
                <a:lnSpc>
                  <a:spcPct val="90000"/>
                </a:lnSpc>
                <a:spcBef>
                  <a:spcPts val="0"/>
                </a:spcBef>
                <a:spcAft>
                  <a:spcPts val="0"/>
                </a:spcAft>
                <a:buSzPct val="25000"/>
                <a:buNone/>
              </a:pPr>
              <a:r>
                <a:rPr lang="en-US" sz="2400" b="0" i="0" u="none" strike="noStrike" cap="none">
                  <a:solidFill>
                    <a:schemeClr val="dk1"/>
                  </a:solidFill>
                  <a:latin typeface="Arial"/>
                  <a:ea typeface="Arial"/>
                  <a:cs typeface="Arial"/>
                  <a:sym typeface="Arial"/>
                </a:rPr>
                <a:t>Incorporate a Family Engagement Strategy</a:t>
              </a:r>
            </a:p>
          </p:txBody>
        </p:sp>
      </p:grpSp>
      <p:pic>
        <p:nvPicPr>
          <p:cNvPr id="271" name="Shape 271"/>
          <p:cNvPicPr preferRelativeResize="0"/>
          <p:nvPr/>
        </p:nvPicPr>
        <p:blipFill rotWithShape="1">
          <a:blip r:embed="rId6">
            <a:alphaModFix/>
          </a:blip>
          <a:srcRect/>
          <a:stretch/>
        </p:blipFill>
        <p:spPr>
          <a:xfrm>
            <a:off x="828520" y="4048073"/>
            <a:ext cx="3089825" cy="1047854"/>
          </a:xfrm>
          <a:prstGeom prst="rect">
            <a:avLst/>
          </a:prstGeom>
          <a:noFill/>
          <a:ln>
            <a:noFill/>
          </a:ln>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Recognition of HCHW</a:t>
            </a:r>
          </a:p>
        </p:txBody>
      </p:sp>
      <p:sp>
        <p:nvSpPr>
          <p:cNvPr id="278" name="Shape 278"/>
          <p:cNvSpPr txBox="1">
            <a:spLocks noGrp="1"/>
          </p:cNvSpPr>
          <p:nvPr>
            <p:ph type="body" idx="1"/>
          </p:nvPr>
        </p:nvSpPr>
        <p:spPr>
          <a:xfrm>
            <a:off x="120650" y="1720850"/>
            <a:ext cx="8616949" cy="4548187"/>
          </a:xfrm>
          <a:prstGeom prst="rect">
            <a:avLst/>
          </a:prstGeom>
          <a:noFill/>
          <a:ln>
            <a:noFill/>
          </a:ln>
        </p:spPr>
        <p:txBody>
          <a:bodyPr lIns="91425" tIns="45700" rIns="91425" bIns="45700" anchor="t" anchorCtr="0">
            <a:noAutofit/>
          </a:bodyPr>
          <a:lstStyle/>
          <a:p>
            <a:pPr marL="742950" marR="0" lvl="1" indent="-285750" algn="l" rtl="0">
              <a:spcBef>
                <a:spcPts val="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NACCHO Model Practice Award </a:t>
            </a:r>
          </a:p>
          <a:p>
            <a:pPr marL="742950" marR="0" lvl="1" indent="-285750" algn="l" rtl="0">
              <a:spcBef>
                <a:spcPts val="56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RWJF and CDC declared HCHW theory-sound</a:t>
            </a:r>
          </a:p>
          <a:p>
            <a:pPr marL="742950" marR="0" lvl="1" indent="-285750" algn="l" rtl="0">
              <a:spcBef>
                <a:spcPts val="56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Let’s Move! Child Care Partner</a:t>
            </a:r>
          </a:p>
          <a:p>
            <a:pPr marL="742950" marR="0" lvl="1" indent="-285750" algn="l" rtl="0">
              <a:spcBef>
                <a:spcPts val="56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CDC Media Library includes HCHW Family Engagement campaign</a:t>
            </a:r>
          </a:p>
          <a:p>
            <a:pPr marL="742950" marR="0" lvl="1" indent="-285750" algn="l" rtl="0">
              <a:spcBef>
                <a:spcPts val="56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USDA CACFP Provider Resources includes the HCHW Rings of Fun</a:t>
            </a:r>
          </a:p>
          <a:p>
            <a:pPr marL="742950" marR="0" lvl="1" indent="-285750" algn="l" rtl="0">
              <a:spcBef>
                <a:spcPts val="640"/>
              </a:spcBef>
              <a:spcAft>
                <a:spcPts val="0"/>
              </a:spcAft>
              <a:buClr>
                <a:schemeClr val="dk1"/>
              </a:buClr>
              <a:buSzPct val="75000"/>
              <a:buFont typeface="Noto Sans Symbols"/>
              <a:buNone/>
            </a:pPr>
            <a:endParaRPr sz="3200" b="0" i="0" u="none" strike="noStrike" cap="none">
              <a:solidFill>
                <a:schemeClr val="dk1"/>
              </a:solidFill>
              <a:latin typeface="Arial"/>
              <a:ea typeface="Arial"/>
              <a:cs typeface="Arial"/>
              <a:sym typeface="Arial"/>
            </a:endParaRPr>
          </a:p>
          <a:p>
            <a:pPr marL="290513" marR="0" lvl="0" indent="-290513" algn="l" rtl="0">
              <a:spcBef>
                <a:spcPts val="640"/>
              </a:spcBef>
              <a:spcAft>
                <a:spcPts val="0"/>
              </a:spcAft>
              <a:buClr>
                <a:schemeClr val="dk1"/>
              </a:buClr>
              <a:buSzPct val="100000"/>
              <a:buFont typeface="Arial"/>
              <a:buNone/>
            </a:pPr>
            <a:endParaRPr sz="3200" b="0" i="0" u="none" strike="noStrike" cap="none">
              <a:solidFill>
                <a:schemeClr val="dk1"/>
              </a:solidFill>
              <a:latin typeface="Arial"/>
              <a:ea typeface="Arial"/>
              <a:cs typeface="Arial"/>
              <a:sym typeface="Arial"/>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Licensing and Quality Rating and Improvement System (QRIS)</a:t>
            </a:r>
          </a:p>
        </p:txBody>
      </p:sp>
      <p:sp>
        <p:nvSpPr>
          <p:cNvPr id="285" name="Shape 285"/>
          <p:cNvSpPr txBox="1">
            <a:spLocks noGrp="1"/>
          </p:cNvSpPr>
          <p:nvPr>
            <p:ph type="body" idx="1"/>
          </p:nvPr>
        </p:nvSpPr>
        <p:spPr>
          <a:xfrm>
            <a:off x="254000" y="3333750"/>
            <a:ext cx="8616949" cy="2647950"/>
          </a:xfrm>
          <a:prstGeom prst="rect">
            <a:avLst/>
          </a:prstGeom>
          <a:noFill/>
          <a:ln>
            <a:noFill/>
          </a:ln>
        </p:spPr>
        <p:txBody>
          <a:bodyPr lIns="91425" tIns="45700" rIns="91425" bIns="45700" anchor="t" anchorCtr="0">
            <a:noAutofit/>
          </a:bodyPr>
          <a:lstStyle/>
          <a:p>
            <a:pPr marL="290513" marR="0" lvl="0" indent="-290513" algn="l" rtl="0">
              <a:spcBef>
                <a:spcPts val="0"/>
              </a:spcBef>
              <a:spcAft>
                <a:spcPts val="0"/>
              </a:spcAft>
              <a:buClr>
                <a:schemeClr val="dk1"/>
              </a:buClr>
              <a:buSzPct val="100000"/>
              <a:buFont typeface="Arial"/>
              <a:buChar char="•"/>
            </a:pPr>
            <a:r>
              <a:rPr lang="en-US" sz="3200" b="0" i="0" u="none" strike="noStrike" cap="none">
                <a:solidFill>
                  <a:schemeClr val="dk1"/>
                </a:solidFill>
                <a:latin typeface="Arial"/>
                <a:ea typeface="Arial"/>
                <a:cs typeface="Arial"/>
                <a:sym typeface="Arial"/>
              </a:rPr>
              <a:t>Statewide CoIIN piloting a prioritized list of health and wellness standards derived from the </a:t>
            </a:r>
            <a:r>
              <a:rPr lang="en-US" sz="3200" b="0" i="1" u="none" strike="noStrike" cap="none">
                <a:solidFill>
                  <a:schemeClr val="dk1"/>
                </a:solidFill>
                <a:latin typeface="Arial"/>
                <a:ea typeface="Arial"/>
                <a:cs typeface="Arial"/>
                <a:sym typeface="Arial"/>
              </a:rPr>
              <a:t>Caring for Our Children</a:t>
            </a:r>
          </a:p>
          <a:p>
            <a:pPr marL="290513" marR="0" lvl="0" indent="-290513" algn="l" rtl="0">
              <a:spcBef>
                <a:spcPts val="640"/>
              </a:spcBef>
              <a:spcAft>
                <a:spcPts val="0"/>
              </a:spcAft>
              <a:buClr>
                <a:schemeClr val="dk1"/>
              </a:buClr>
              <a:buSzPct val="100000"/>
              <a:buFont typeface="Arial"/>
              <a:buChar char="•"/>
            </a:pPr>
            <a:r>
              <a:rPr lang="en-US" sz="3200" b="0" i="0" u="none" strike="noStrike" cap="none">
                <a:solidFill>
                  <a:schemeClr val="dk1"/>
                </a:solidFill>
                <a:latin typeface="Arial"/>
                <a:ea typeface="Arial"/>
                <a:cs typeface="Arial"/>
                <a:sym typeface="Arial"/>
              </a:rPr>
              <a:t>Goal is to incorporate standards into existing domains of Ohio’s QRIS and/or licensing.</a:t>
            </a:r>
          </a:p>
          <a:p>
            <a:pPr marL="290513" marR="0" lvl="0" indent="-290513" algn="l" rtl="0">
              <a:spcBef>
                <a:spcPts val="640"/>
              </a:spcBef>
              <a:spcAft>
                <a:spcPts val="0"/>
              </a:spcAft>
              <a:buClr>
                <a:schemeClr val="dk1"/>
              </a:buClr>
              <a:buSzPct val="100000"/>
              <a:buFont typeface="Arial"/>
              <a:buNone/>
            </a:pPr>
            <a:endParaRPr sz="3200" b="0" i="0" u="none" strike="noStrike" cap="none">
              <a:solidFill>
                <a:schemeClr val="dk1"/>
              </a:solidFill>
              <a:latin typeface="Arial"/>
              <a:ea typeface="Arial"/>
              <a:cs typeface="Arial"/>
              <a:sym typeface="Arial"/>
            </a:endParaRPr>
          </a:p>
        </p:txBody>
      </p:sp>
      <p:pic>
        <p:nvPicPr>
          <p:cNvPr id="286" name="Shape 286"/>
          <p:cNvPicPr preferRelativeResize="0"/>
          <p:nvPr/>
        </p:nvPicPr>
        <p:blipFill rotWithShape="1">
          <a:blip r:embed="rId3">
            <a:alphaModFix/>
          </a:blip>
          <a:srcRect/>
          <a:stretch/>
        </p:blipFill>
        <p:spPr>
          <a:xfrm>
            <a:off x="723899" y="1768217"/>
            <a:ext cx="7818492" cy="1260732"/>
          </a:xfrm>
          <a:prstGeom prst="rect">
            <a:avLst/>
          </a:prstGeom>
          <a:noFill/>
          <a:ln>
            <a:noFill/>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Shape 292"/>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The Five Goals of HCHW</a:t>
            </a:r>
          </a:p>
        </p:txBody>
      </p:sp>
      <p:grpSp>
        <p:nvGrpSpPr>
          <p:cNvPr id="293" name="Shape 293"/>
          <p:cNvGrpSpPr/>
          <p:nvPr/>
        </p:nvGrpSpPr>
        <p:grpSpPr>
          <a:xfrm>
            <a:off x="974607" y="1984848"/>
            <a:ext cx="7456631" cy="3847897"/>
            <a:chOff x="98307" y="264588"/>
            <a:chExt cx="7456631" cy="3847897"/>
          </a:xfrm>
        </p:grpSpPr>
        <p:sp>
          <p:nvSpPr>
            <p:cNvPr id="294" name="Shape 294"/>
            <p:cNvSpPr/>
            <p:nvPr/>
          </p:nvSpPr>
          <p:spPr>
            <a:xfrm>
              <a:off x="3018349" y="1187363"/>
              <a:ext cx="1458166" cy="1458166"/>
            </a:xfrm>
            <a:prstGeom prst="ellipse">
              <a:avLst/>
            </a:prstGeom>
            <a:solidFill>
              <a:srgbClr val="800000">
                <a:alpha val="74901"/>
              </a:srgb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95" name="Shape 295"/>
            <p:cNvSpPr/>
            <p:nvPr/>
          </p:nvSpPr>
          <p:spPr>
            <a:xfrm>
              <a:off x="2398303" y="264588"/>
              <a:ext cx="2657558" cy="97905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96" name="Shape 296"/>
            <p:cNvSpPr txBox="1"/>
            <p:nvPr/>
          </p:nvSpPr>
          <p:spPr>
            <a:xfrm>
              <a:off x="2398303" y="264588"/>
              <a:ext cx="2657558" cy="979054"/>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SzPct val="25000"/>
                <a:buNone/>
              </a:pPr>
              <a:r>
                <a:rPr lang="en-US" sz="2500" b="0" i="0" u="none" strike="noStrike" cap="none">
                  <a:solidFill>
                    <a:schemeClr val="dk1"/>
                  </a:solidFill>
                  <a:latin typeface="Arial"/>
                  <a:ea typeface="Arial"/>
                  <a:cs typeface="Arial"/>
                  <a:sym typeface="Arial"/>
                </a:rPr>
                <a:t>Nutrition and Healthy Eating</a:t>
              </a:r>
            </a:p>
          </p:txBody>
        </p:sp>
        <p:sp>
          <p:nvSpPr>
            <p:cNvPr id="297" name="Shape 297"/>
            <p:cNvSpPr/>
            <p:nvPr/>
          </p:nvSpPr>
          <p:spPr>
            <a:xfrm>
              <a:off x="3573035" y="1590233"/>
              <a:ext cx="1458166" cy="1458166"/>
            </a:xfrm>
            <a:prstGeom prst="ellipse">
              <a:avLst/>
            </a:prstGeom>
            <a:solidFill>
              <a:srgbClr val="003300">
                <a:alpha val="74901"/>
              </a:srgb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98" name="Shape 298"/>
            <p:cNvSpPr/>
            <p:nvPr/>
          </p:nvSpPr>
          <p:spPr>
            <a:xfrm>
              <a:off x="4597762" y="1077363"/>
              <a:ext cx="2957176" cy="1062378"/>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99" name="Shape 299"/>
            <p:cNvSpPr txBox="1"/>
            <p:nvPr/>
          </p:nvSpPr>
          <p:spPr>
            <a:xfrm>
              <a:off x="4597762" y="1077363"/>
              <a:ext cx="2957176" cy="1062378"/>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SzPct val="25000"/>
                <a:buNone/>
              </a:pPr>
              <a:r>
                <a:rPr lang="en-US" sz="2500" b="0" i="0" u="none" strike="noStrike" cap="none">
                  <a:solidFill>
                    <a:schemeClr val="dk1"/>
                  </a:solidFill>
                  <a:latin typeface="Arial"/>
                  <a:ea typeface="Arial"/>
                  <a:cs typeface="Arial"/>
                  <a:sym typeface="Arial"/>
                </a:rPr>
                <a:t>Physical Activity</a:t>
              </a:r>
            </a:p>
          </p:txBody>
        </p:sp>
        <p:sp>
          <p:nvSpPr>
            <p:cNvPr id="300" name="Shape 300"/>
            <p:cNvSpPr/>
            <p:nvPr/>
          </p:nvSpPr>
          <p:spPr>
            <a:xfrm>
              <a:off x="3361308" y="2242659"/>
              <a:ext cx="1458166" cy="1458166"/>
            </a:xfrm>
            <a:prstGeom prst="ellipse">
              <a:avLst/>
            </a:prstGeom>
            <a:solidFill>
              <a:srgbClr val="E36C09">
                <a:alpha val="74901"/>
              </a:srgb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01" name="Shape 301"/>
            <p:cNvSpPr/>
            <p:nvPr/>
          </p:nvSpPr>
          <p:spPr>
            <a:xfrm>
              <a:off x="4609271" y="3043860"/>
              <a:ext cx="2165854" cy="1062378"/>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02" name="Shape 302"/>
            <p:cNvSpPr txBox="1"/>
            <p:nvPr/>
          </p:nvSpPr>
          <p:spPr>
            <a:xfrm>
              <a:off x="4609271" y="3043860"/>
              <a:ext cx="2165854" cy="1062378"/>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SzPct val="25000"/>
                <a:buNone/>
              </a:pPr>
              <a:r>
                <a:rPr lang="en-US" sz="2500" b="0" i="0" u="none" strike="noStrike" cap="none">
                  <a:solidFill>
                    <a:schemeClr val="dk1"/>
                  </a:solidFill>
                  <a:latin typeface="Arial"/>
                  <a:ea typeface="Arial"/>
                  <a:cs typeface="Arial"/>
                  <a:sym typeface="Arial"/>
                </a:rPr>
                <a:t>Reduced Screen Time</a:t>
              </a:r>
            </a:p>
          </p:txBody>
        </p:sp>
        <p:sp>
          <p:nvSpPr>
            <p:cNvPr id="303" name="Shape 303"/>
            <p:cNvSpPr/>
            <p:nvPr/>
          </p:nvSpPr>
          <p:spPr>
            <a:xfrm>
              <a:off x="2675388" y="2242659"/>
              <a:ext cx="1458166" cy="1458166"/>
            </a:xfrm>
            <a:prstGeom prst="ellipse">
              <a:avLst/>
            </a:prstGeom>
            <a:solidFill>
              <a:srgbClr val="92D050">
                <a:alpha val="74901"/>
              </a:srgb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04" name="Shape 304"/>
            <p:cNvSpPr/>
            <p:nvPr/>
          </p:nvSpPr>
          <p:spPr>
            <a:xfrm>
              <a:off x="235891" y="3050108"/>
              <a:ext cx="3173518" cy="1062378"/>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05" name="Shape 305"/>
            <p:cNvSpPr txBox="1"/>
            <p:nvPr/>
          </p:nvSpPr>
          <p:spPr>
            <a:xfrm>
              <a:off x="235891" y="3050108"/>
              <a:ext cx="3173518" cy="1062378"/>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SzPct val="25000"/>
                <a:buNone/>
              </a:pPr>
              <a:r>
                <a:rPr lang="en-US" sz="2400" b="0" i="0" u="none" strike="noStrike" cap="none">
                  <a:solidFill>
                    <a:schemeClr val="dk1"/>
                  </a:solidFill>
                  <a:latin typeface="Arial"/>
                  <a:ea typeface="Arial"/>
                  <a:cs typeface="Arial"/>
                  <a:sym typeface="Arial"/>
                </a:rPr>
                <a:t>Breastfeeding</a:t>
              </a:r>
            </a:p>
          </p:txBody>
        </p:sp>
        <p:sp>
          <p:nvSpPr>
            <p:cNvPr id="306" name="Shape 306"/>
            <p:cNvSpPr/>
            <p:nvPr/>
          </p:nvSpPr>
          <p:spPr>
            <a:xfrm>
              <a:off x="2473650" y="1560254"/>
              <a:ext cx="1458166" cy="1458166"/>
            </a:xfrm>
            <a:prstGeom prst="ellipse">
              <a:avLst/>
            </a:prstGeom>
            <a:solidFill>
              <a:srgbClr val="0033CC">
                <a:alpha val="80000"/>
              </a:srgb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07" name="Shape 307"/>
            <p:cNvSpPr/>
            <p:nvPr/>
          </p:nvSpPr>
          <p:spPr>
            <a:xfrm>
              <a:off x="98307" y="1238483"/>
              <a:ext cx="2536562" cy="1062378"/>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08" name="Shape 308"/>
            <p:cNvSpPr txBox="1"/>
            <p:nvPr/>
          </p:nvSpPr>
          <p:spPr>
            <a:xfrm>
              <a:off x="98307" y="1238483"/>
              <a:ext cx="2536562" cy="1062378"/>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SzPct val="25000"/>
                <a:buNone/>
              </a:pPr>
              <a:r>
                <a:rPr lang="en-US" sz="2500" b="0" i="0" u="none" strike="noStrike" cap="none">
                  <a:solidFill>
                    <a:schemeClr val="dk1"/>
                  </a:solidFill>
                  <a:latin typeface="Arial"/>
                  <a:ea typeface="Arial"/>
                  <a:cs typeface="Arial"/>
                  <a:sym typeface="Arial"/>
                </a:rPr>
                <a:t>Water First for Thirst</a:t>
              </a:r>
            </a:p>
          </p:txBody>
        </p:sp>
      </p:gr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Shape 314"/>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Four Components of HCHW </a:t>
            </a:r>
          </a:p>
        </p:txBody>
      </p:sp>
      <p:sp>
        <p:nvSpPr>
          <p:cNvPr id="315" name="Shape 315"/>
          <p:cNvSpPr txBox="1">
            <a:spLocks noGrp="1"/>
          </p:cNvSpPr>
          <p:nvPr>
            <p:ph type="body" idx="1"/>
          </p:nvPr>
        </p:nvSpPr>
        <p:spPr>
          <a:xfrm>
            <a:off x="254000" y="1587500"/>
            <a:ext cx="8616949" cy="4548187"/>
          </a:xfrm>
          <a:prstGeom prst="rect">
            <a:avLst/>
          </a:prstGeom>
          <a:noFill/>
          <a:ln>
            <a:noFill/>
          </a:ln>
        </p:spPr>
        <p:txBody>
          <a:bodyPr lIns="91425" tIns="45700" rIns="91425" bIns="45700" anchor="t" anchorCtr="0">
            <a:noAutofit/>
          </a:bodyPr>
          <a:lstStyle/>
          <a:p>
            <a:pPr marL="290513" marR="0" lvl="0" indent="-290513" algn="l" rtl="0">
              <a:spcBef>
                <a:spcPts val="0"/>
              </a:spcBef>
              <a:spcAft>
                <a:spcPts val="0"/>
              </a:spcAft>
              <a:buClr>
                <a:schemeClr val="dk1"/>
              </a:buClr>
              <a:buSzPct val="100000"/>
              <a:buFont typeface="Arial"/>
              <a:buChar char="•"/>
            </a:pPr>
            <a:r>
              <a:rPr lang="en-US" sz="3600" b="0" i="0" u="none" strike="noStrike" cap="none">
                <a:solidFill>
                  <a:schemeClr val="dk1"/>
                </a:solidFill>
                <a:latin typeface="Arial"/>
                <a:ea typeface="Arial"/>
                <a:cs typeface="Arial"/>
                <a:sym typeface="Arial"/>
              </a:rPr>
              <a:t>Recruitment</a:t>
            </a:r>
          </a:p>
          <a:p>
            <a:pPr marL="290513" marR="0" lvl="0" indent="-290513" algn="l" rtl="0">
              <a:spcBef>
                <a:spcPts val="720"/>
              </a:spcBef>
              <a:spcAft>
                <a:spcPts val="0"/>
              </a:spcAft>
              <a:buClr>
                <a:schemeClr val="dk1"/>
              </a:buClr>
              <a:buSzPct val="100000"/>
              <a:buFont typeface="Arial"/>
              <a:buChar char="•"/>
            </a:pPr>
            <a:r>
              <a:rPr lang="en-US" sz="3600" b="0" i="0" u="none" strike="noStrike" cap="none">
                <a:solidFill>
                  <a:schemeClr val="dk1"/>
                </a:solidFill>
                <a:latin typeface="Arial"/>
                <a:ea typeface="Arial"/>
                <a:cs typeface="Arial"/>
                <a:sym typeface="Arial"/>
              </a:rPr>
              <a:t>Ohio-Approved Professional Development Training</a:t>
            </a:r>
          </a:p>
          <a:p>
            <a:pPr marL="290513" marR="0" lvl="0" indent="-290513" algn="l" rtl="0">
              <a:spcBef>
                <a:spcPts val="720"/>
              </a:spcBef>
              <a:spcAft>
                <a:spcPts val="0"/>
              </a:spcAft>
              <a:buClr>
                <a:schemeClr val="dk1"/>
              </a:buClr>
              <a:buSzPct val="100000"/>
              <a:buFont typeface="Arial"/>
              <a:buChar char="•"/>
            </a:pPr>
            <a:r>
              <a:rPr lang="en-US" sz="3600" b="1" i="0" u="none" strike="noStrike" cap="none">
                <a:solidFill>
                  <a:schemeClr val="dk1"/>
                </a:solidFill>
                <a:latin typeface="Arial"/>
                <a:ea typeface="Arial"/>
                <a:cs typeface="Arial"/>
                <a:sym typeface="Arial"/>
              </a:rPr>
              <a:t>On-Site Technical Assistance (TA)</a:t>
            </a:r>
          </a:p>
          <a:p>
            <a:pPr marL="290513" marR="0" lvl="0" indent="-290513" algn="l" rtl="0">
              <a:spcBef>
                <a:spcPts val="720"/>
              </a:spcBef>
              <a:spcAft>
                <a:spcPts val="0"/>
              </a:spcAft>
              <a:buClr>
                <a:schemeClr val="dk1"/>
              </a:buClr>
              <a:buSzPct val="100000"/>
              <a:buFont typeface="Arial"/>
              <a:buChar char="•"/>
            </a:pPr>
            <a:r>
              <a:rPr lang="en-US" sz="3600" b="0" i="0" u="none" strike="noStrike" cap="none">
                <a:solidFill>
                  <a:schemeClr val="dk1"/>
                </a:solidFill>
                <a:latin typeface="Arial"/>
                <a:ea typeface="Arial"/>
                <a:cs typeface="Arial"/>
                <a:sym typeface="Arial"/>
              </a:rPr>
              <a:t>Family Engagement Program</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Shape 321"/>
          <p:cNvSpPr txBox="1">
            <a:spLocks noGrp="1"/>
          </p:cNvSpPr>
          <p:nvPr>
            <p:ph type="title"/>
          </p:nvPr>
        </p:nvSpPr>
        <p:spPr>
          <a:xfrm>
            <a:off x="202493" y="98071"/>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Process of HCHW TA 1</a:t>
            </a:r>
          </a:p>
        </p:txBody>
      </p:sp>
      <p:grpSp>
        <p:nvGrpSpPr>
          <p:cNvPr id="322" name="Shape 322"/>
          <p:cNvGrpSpPr/>
          <p:nvPr/>
        </p:nvGrpSpPr>
        <p:grpSpPr>
          <a:xfrm>
            <a:off x="457280" y="1461330"/>
            <a:ext cx="8201814" cy="4808351"/>
            <a:chOff x="297660" y="-174606"/>
            <a:chExt cx="8201814" cy="4808351"/>
          </a:xfrm>
        </p:grpSpPr>
        <p:sp>
          <p:nvSpPr>
            <p:cNvPr id="323" name="Shape 323"/>
            <p:cNvSpPr/>
            <p:nvPr/>
          </p:nvSpPr>
          <p:spPr>
            <a:xfrm>
              <a:off x="2216060" y="-3202"/>
              <a:ext cx="4338257" cy="4338257"/>
            </a:xfrm>
            <a:custGeom>
              <a:avLst/>
              <a:gdLst/>
              <a:ahLst/>
              <a:cxnLst/>
              <a:rect l="0" t="0" r="0" b="0"/>
              <a:pathLst>
                <a:path w="120000" h="120000" extrusionOk="0">
                  <a:moveTo>
                    <a:pt x="85333" y="8956"/>
                  </a:moveTo>
                  <a:lnTo>
                    <a:pt x="85333" y="8956"/>
                  </a:lnTo>
                  <a:cubicBezTo>
                    <a:pt x="107107" y="19763"/>
                    <a:pt x="119628" y="43192"/>
                    <a:pt x="116514" y="67300"/>
                  </a:cubicBezTo>
                  <a:cubicBezTo>
                    <a:pt x="113400" y="91407"/>
                    <a:pt x="95336" y="110886"/>
                    <a:pt x="71531" y="115805"/>
                  </a:cubicBezTo>
                  <a:cubicBezTo>
                    <a:pt x="47726" y="120724"/>
                    <a:pt x="23421" y="110001"/>
                    <a:pt x="11007" y="89102"/>
                  </a:cubicBezTo>
                  <a:cubicBezTo>
                    <a:pt x="-1406" y="68203"/>
                    <a:pt x="802" y="41730"/>
                    <a:pt x="16509" y="23178"/>
                  </a:cubicBezTo>
                  <a:lnTo>
                    <a:pt x="14367" y="21067"/>
                  </a:lnTo>
                  <a:lnTo>
                    <a:pt x="21405" y="21969"/>
                  </a:lnTo>
                  <a:lnTo>
                    <a:pt x="22653" y="29232"/>
                  </a:lnTo>
                  <a:lnTo>
                    <a:pt x="20512" y="27122"/>
                  </a:lnTo>
                  <a:lnTo>
                    <a:pt x="20512" y="27122"/>
                  </a:lnTo>
                  <a:cubicBezTo>
                    <a:pt x="6512" y="43937"/>
                    <a:pt x="4696" y="67772"/>
                    <a:pt x="15986" y="86514"/>
                  </a:cubicBezTo>
                  <a:cubicBezTo>
                    <a:pt x="27276" y="105256"/>
                    <a:pt x="49197" y="114792"/>
                    <a:pt x="70605" y="110276"/>
                  </a:cubicBezTo>
                  <a:cubicBezTo>
                    <a:pt x="92014" y="105760"/>
                    <a:pt x="108214" y="88182"/>
                    <a:pt x="110972" y="66477"/>
                  </a:cubicBezTo>
                  <a:cubicBezTo>
                    <a:pt x="113731" y="44772"/>
                    <a:pt x="102441" y="23701"/>
                    <a:pt x="82843" y="13974"/>
                  </a:cubicBezTo>
                  <a:close/>
                </a:path>
              </a:pathLst>
            </a:custGeom>
            <a:solidFill>
              <a:srgbClr val="CFD7E7"/>
            </a:solidFill>
            <a:ln>
              <a:noFill/>
            </a:ln>
          </p:spPr>
          <p:txBody>
            <a:bodyPr lIns="91425" tIns="91425" rIns="91425" bIns="91425" anchor="ctr" anchorCtr="0">
              <a:noAutofit/>
            </a:bodyPr>
            <a:lstStyle/>
            <a:p>
              <a:pPr lvl="0">
                <a:spcBef>
                  <a:spcPts val="0"/>
                </a:spcBef>
                <a:buNone/>
              </a:pPr>
              <a:endParaRPr/>
            </a:p>
          </p:txBody>
        </p:sp>
        <p:sp>
          <p:nvSpPr>
            <p:cNvPr id="324" name="Shape 324"/>
            <p:cNvSpPr/>
            <p:nvPr/>
          </p:nvSpPr>
          <p:spPr>
            <a:xfrm>
              <a:off x="3081649" y="-174606"/>
              <a:ext cx="2607081" cy="1746380"/>
            </a:xfrm>
            <a:prstGeom prst="roundRect">
              <a:avLst>
                <a:gd name="adj" fmla="val 1666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25" name="Shape 325"/>
            <p:cNvSpPr txBox="1"/>
            <p:nvPr/>
          </p:nvSpPr>
          <p:spPr>
            <a:xfrm>
              <a:off x="3166900" y="-89355"/>
              <a:ext cx="2436578" cy="1575878"/>
            </a:xfrm>
            <a:prstGeom prst="rect">
              <a:avLst/>
            </a:prstGeom>
            <a:noFill/>
            <a:ln>
              <a:noFill/>
            </a:ln>
          </p:spPr>
          <p:txBody>
            <a:bodyPr lIns="106675" tIns="106675" rIns="106675" bIns="106675" anchor="ctr" anchorCtr="0">
              <a:noAutofit/>
            </a:bodyPr>
            <a:lstStyle/>
            <a:p>
              <a:pPr marL="0" marR="0" lvl="0" indent="0" algn="ctr" rtl="0">
                <a:lnSpc>
                  <a:spcPct val="90000"/>
                </a:lnSpc>
                <a:spcBef>
                  <a:spcPts val="0"/>
                </a:spcBef>
                <a:spcAft>
                  <a:spcPts val="0"/>
                </a:spcAft>
                <a:buSzPct val="25000"/>
                <a:buNone/>
              </a:pPr>
              <a:r>
                <a:rPr lang="en-US" sz="2800" b="0" i="0" u="none" strike="noStrike" cap="none">
                  <a:solidFill>
                    <a:schemeClr val="lt1"/>
                  </a:solidFill>
                  <a:latin typeface="Arial"/>
                  <a:ea typeface="Arial"/>
                  <a:cs typeface="Arial"/>
                  <a:sym typeface="Arial"/>
                </a:rPr>
                <a:t>Identify center goals</a:t>
              </a:r>
            </a:p>
          </p:txBody>
        </p:sp>
        <p:sp>
          <p:nvSpPr>
            <p:cNvPr id="326" name="Shape 326"/>
            <p:cNvSpPr/>
            <p:nvPr/>
          </p:nvSpPr>
          <p:spPr>
            <a:xfrm>
              <a:off x="5740921" y="1322775"/>
              <a:ext cx="2758553" cy="1722057"/>
            </a:xfrm>
            <a:prstGeom prst="roundRect">
              <a:avLst>
                <a:gd name="adj" fmla="val 1666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27" name="Shape 327"/>
            <p:cNvSpPr txBox="1"/>
            <p:nvPr/>
          </p:nvSpPr>
          <p:spPr>
            <a:xfrm>
              <a:off x="5824985" y="1406838"/>
              <a:ext cx="2590425" cy="1553929"/>
            </a:xfrm>
            <a:prstGeom prst="rect">
              <a:avLst/>
            </a:prstGeom>
            <a:noFill/>
            <a:ln>
              <a:noFill/>
            </a:ln>
          </p:spPr>
          <p:txBody>
            <a:bodyPr lIns="106675" tIns="106675" rIns="106675" bIns="106675" anchor="ctr" anchorCtr="0">
              <a:noAutofit/>
            </a:bodyPr>
            <a:lstStyle/>
            <a:p>
              <a:pPr marL="0" marR="0" lvl="0" indent="0" algn="ctr" rtl="0">
                <a:lnSpc>
                  <a:spcPct val="90000"/>
                </a:lnSpc>
                <a:spcBef>
                  <a:spcPts val="0"/>
                </a:spcBef>
                <a:spcAft>
                  <a:spcPts val="0"/>
                </a:spcAft>
                <a:buSzPct val="25000"/>
                <a:buNone/>
              </a:pPr>
              <a:r>
                <a:rPr lang="en-US" sz="2800" b="0" i="0" u="none" strike="noStrike" cap="none">
                  <a:solidFill>
                    <a:schemeClr val="lt1"/>
                  </a:solidFill>
                  <a:latin typeface="Arial"/>
                  <a:ea typeface="Arial"/>
                  <a:cs typeface="Arial"/>
                  <a:sym typeface="Arial"/>
                </a:rPr>
                <a:t>Environmental Assessment</a:t>
              </a:r>
            </a:p>
          </p:txBody>
        </p:sp>
        <p:sp>
          <p:nvSpPr>
            <p:cNvPr id="328" name="Shape 328"/>
            <p:cNvSpPr/>
            <p:nvPr/>
          </p:nvSpPr>
          <p:spPr>
            <a:xfrm>
              <a:off x="3002680" y="2816211"/>
              <a:ext cx="2799866" cy="1817532"/>
            </a:xfrm>
            <a:prstGeom prst="roundRect">
              <a:avLst>
                <a:gd name="adj" fmla="val 1666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29" name="Shape 329"/>
            <p:cNvSpPr txBox="1"/>
            <p:nvPr/>
          </p:nvSpPr>
          <p:spPr>
            <a:xfrm>
              <a:off x="3091405" y="2904936"/>
              <a:ext cx="2622415" cy="1640083"/>
            </a:xfrm>
            <a:prstGeom prst="rect">
              <a:avLst/>
            </a:prstGeom>
            <a:noFill/>
            <a:ln>
              <a:noFill/>
            </a:ln>
          </p:spPr>
          <p:txBody>
            <a:bodyPr lIns="106675" tIns="106675" rIns="106675" bIns="106675" anchor="ctr" anchorCtr="0">
              <a:noAutofit/>
            </a:bodyPr>
            <a:lstStyle/>
            <a:p>
              <a:pPr marL="0" marR="0" lvl="0" indent="0" algn="ctr" rtl="0">
                <a:lnSpc>
                  <a:spcPct val="90000"/>
                </a:lnSpc>
                <a:spcBef>
                  <a:spcPts val="0"/>
                </a:spcBef>
                <a:spcAft>
                  <a:spcPts val="0"/>
                </a:spcAft>
                <a:buSzPct val="25000"/>
                <a:buNone/>
              </a:pPr>
              <a:r>
                <a:rPr lang="en-US" sz="2800" b="0" i="0" u="none" strike="noStrike" cap="none">
                  <a:solidFill>
                    <a:schemeClr val="lt1"/>
                  </a:solidFill>
                  <a:latin typeface="Arial"/>
                  <a:ea typeface="Arial"/>
                  <a:cs typeface="Arial"/>
                  <a:sym typeface="Arial"/>
                </a:rPr>
                <a:t>Collect menus and policy book</a:t>
              </a:r>
            </a:p>
          </p:txBody>
        </p:sp>
        <p:sp>
          <p:nvSpPr>
            <p:cNvPr id="330" name="Shape 330"/>
            <p:cNvSpPr/>
            <p:nvPr/>
          </p:nvSpPr>
          <p:spPr>
            <a:xfrm>
              <a:off x="297660" y="1247132"/>
              <a:ext cx="2731965" cy="1833391"/>
            </a:xfrm>
            <a:prstGeom prst="roundRect">
              <a:avLst>
                <a:gd name="adj" fmla="val 1666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31" name="Shape 331"/>
            <p:cNvSpPr txBox="1"/>
            <p:nvPr/>
          </p:nvSpPr>
          <p:spPr>
            <a:xfrm>
              <a:off x="387159" y="1336630"/>
              <a:ext cx="2552968" cy="1654392"/>
            </a:xfrm>
            <a:prstGeom prst="rect">
              <a:avLst/>
            </a:prstGeom>
            <a:noFill/>
            <a:ln>
              <a:noFill/>
            </a:ln>
          </p:spPr>
          <p:txBody>
            <a:bodyPr lIns="106675" tIns="106675" rIns="106675" bIns="106675" anchor="ctr" anchorCtr="0">
              <a:noAutofit/>
            </a:bodyPr>
            <a:lstStyle/>
            <a:p>
              <a:pPr marL="0" marR="0" lvl="0" indent="0" algn="ctr" rtl="0">
                <a:lnSpc>
                  <a:spcPct val="90000"/>
                </a:lnSpc>
                <a:spcBef>
                  <a:spcPts val="0"/>
                </a:spcBef>
                <a:spcAft>
                  <a:spcPts val="0"/>
                </a:spcAft>
                <a:buSzPct val="25000"/>
                <a:buNone/>
              </a:pPr>
              <a:r>
                <a:rPr lang="en-US" sz="2800" b="0" i="0" u="none" strike="noStrike" cap="none">
                  <a:solidFill>
                    <a:schemeClr val="lt1"/>
                  </a:solidFill>
                  <a:latin typeface="Arial"/>
                  <a:ea typeface="Arial"/>
                  <a:cs typeface="Arial"/>
                  <a:sym typeface="Arial"/>
                </a:rPr>
                <a:t>  Let’s Move! Child Care Quiz</a:t>
              </a:r>
            </a:p>
          </p:txBody>
        </p:sp>
      </p:gr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Shape 337"/>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Process of HCHW TA 2</a:t>
            </a:r>
          </a:p>
        </p:txBody>
      </p:sp>
      <p:grpSp>
        <p:nvGrpSpPr>
          <p:cNvPr id="338" name="Shape 338"/>
          <p:cNvGrpSpPr/>
          <p:nvPr/>
        </p:nvGrpSpPr>
        <p:grpSpPr>
          <a:xfrm>
            <a:off x="510214" y="1685410"/>
            <a:ext cx="7664223" cy="4427789"/>
            <a:chOff x="148707" y="-19933"/>
            <a:chExt cx="7664223" cy="4427789"/>
          </a:xfrm>
        </p:grpSpPr>
        <p:sp>
          <p:nvSpPr>
            <p:cNvPr id="339" name="Shape 339"/>
            <p:cNvSpPr/>
            <p:nvPr/>
          </p:nvSpPr>
          <p:spPr>
            <a:xfrm>
              <a:off x="1264184" y="-19933"/>
              <a:ext cx="6548746" cy="3049486"/>
            </a:xfrm>
            <a:custGeom>
              <a:avLst/>
              <a:gdLst/>
              <a:ahLst/>
              <a:cxnLst/>
              <a:rect l="0" t="0" r="0" b="0"/>
              <a:pathLst>
                <a:path w="120000" h="120000" extrusionOk="0">
                  <a:moveTo>
                    <a:pt x="3917" y="60000"/>
                  </a:moveTo>
                  <a:lnTo>
                    <a:pt x="3917" y="60000"/>
                  </a:lnTo>
                  <a:cubicBezTo>
                    <a:pt x="3917" y="32150"/>
                    <a:pt x="27947" y="9327"/>
                    <a:pt x="58208" y="8438"/>
                  </a:cubicBezTo>
                  <a:cubicBezTo>
                    <a:pt x="88469" y="7548"/>
                    <a:pt x="114035" y="28913"/>
                    <a:pt x="115968" y="56706"/>
                  </a:cubicBezTo>
                  <a:cubicBezTo>
                    <a:pt x="117901" y="84499"/>
                    <a:pt x="95503" y="108686"/>
                    <a:pt x="65366" y="111351"/>
                  </a:cubicBezTo>
                  <a:lnTo>
                    <a:pt x="65091" y="119712"/>
                  </a:lnTo>
                  <a:lnTo>
                    <a:pt x="58521" y="104982"/>
                  </a:lnTo>
                  <a:lnTo>
                    <a:pt x="66075" y="89786"/>
                  </a:lnTo>
                  <a:lnTo>
                    <a:pt x="65800" y="98152"/>
                  </a:lnTo>
                  <a:lnTo>
                    <a:pt x="65800" y="98152"/>
                  </a:lnTo>
                  <a:cubicBezTo>
                    <a:pt x="92450" y="95755"/>
                    <a:pt x="111876" y="77594"/>
                    <a:pt x="109797" y="57022"/>
                  </a:cubicBezTo>
                  <a:cubicBezTo>
                    <a:pt x="107717" y="36449"/>
                    <a:pt x="84873" y="20816"/>
                    <a:pt x="58062" y="21616"/>
                  </a:cubicBezTo>
                  <a:cubicBezTo>
                    <a:pt x="31251" y="22417"/>
                    <a:pt x="10052" y="39365"/>
                    <a:pt x="10052" y="60000"/>
                  </a:cubicBezTo>
                  <a:close/>
                </a:path>
              </a:pathLst>
            </a:custGeom>
            <a:gradFill>
              <a:gsLst>
                <a:gs pos="0">
                  <a:srgbClr val="275488"/>
                </a:gs>
                <a:gs pos="80000">
                  <a:srgbClr val="346EB2"/>
                </a:gs>
                <a:gs pos="100000">
                  <a:srgbClr val="336EB5"/>
                </a:gs>
              </a:gsLst>
              <a:lin ang="16200000" scaled="0"/>
            </a:gradFill>
            <a:ln>
              <a:noFill/>
            </a:ln>
          </p:spPr>
          <p:txBody>
            <a:bodyPr lIns="91425" tIns="91425" rIns="91425" bIns="91425" anchor="ctr" anchorCtr="0">
              <a:noAutofit/>
            </a:bodyPr>
            <a:lstStyle/>
            <a:p>
              <a:pPr lvl="0">
                <a:spcBef>
                  <a:spcPts val="0"/>
                </a:spcBef>
                <a:buNone/>
              </a:pPr>
              <a:endParaRPr/>
            </a:p>
          </p:txBody>
        </p:sp>
        <p:sp>
          <p:nvSpPr>
            <p:cNvPr id="340" name="Shape 340"/>
            <p:cNvSpPr/>
            <p:nvPr/>
          </p:nvSpPr>
          <p:spPr>
            <a:xfrm>
              <a:off x="2160547" y="1131123"/>
              <a:ext cx="4755044" cy="755497"/>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41" name="Shape 341"/>
            <p:cNvSpPr txBox="1"/>
            <p:nvPr/>
          </p:nvSpPr>
          <p:spPr>
            <a:xfrm>
              <a:off x="2160547" y="1131123"/>
              <a:ext cx="4755044" cy="755497"/>
            </a:xfrm>
            <a:prstGeom prst="rect">
              <a:avLst/>
            </a:prstGeom>
            <a:noFill/>
            <a:ln>
              <a:noFill/>
            </a:ln>
          </p:spPr>
          <p:txBody>
            <a:bodyPr lIns="20300" tIns="20300" rIns="20300" bIns="20300" anchor="ctr" anchorCtr="0">
              <a:noAutofit/>
            </a:bodyPr>
            <a:lstStyle/>
            <a:p>
              <a:pPr marL="0" marR="0" lvl="0" indent="0" algn="ctr" rtl="0">
                <a:lnSpc>
                  <a:spcPct val="90000"/>
                </a:lnSpc>
                <a:spcBef>
                  <a:spcPts val="0"/>
                </a:spcBef>
                <a:spcAft>
                  <a:spcPts val="0"/>
                </a:spcAft>
                <a:buSzPct val="25000"/>
                <a:buNone/>
              </a:pPr>
              <a:r>
                <a:rPr lang="en-US" sz="3200" b="0" i="0" u="none" strike="noStrike" cap="none">
                  <a:solidFill>
                    <a:schemeClr val="dk1"/>
                  </a:solidFill>
                  <a:latin typeface="Arial"/>
                  <a:ea typeface="Arial"/>
                  <a:cs typeface="Arial"/>
                  <a:sym typeface="Arial"/>
                </a:rPr>
                <a:t>Present policy recommendations and menu revisions</a:t>
              </a:r>
            </a:p>
          </p:txBody>
        </p:sp>
        <p:sp>
          <p:nvSpPr>
            <p:cNvPr id="342" name="Shape 342"/>
            <p:cNvSpPr/>
            <p:nvPr/>
          </p:nvSpPr>
          <p:spPr>
            <a:xfrm>
              <a:off x="148707" y="2341089"/>
              <a:ext cx="6403605" cy="2066765"/>
            </a:xfrm>
            <a:prstGeom prst="blockArc">
              <a:avLst>
                <a:gd name="adj1" fmla="val 0"/>
                <a:gd name="adj2" fmla="val 18900000"/>
                <a:gd name="adj3" fmla="val 12740"/>
              </a:avLst>
            </a:prstGeom>
            <a:gradFill>
              <a:gsLst>
                <a:gs pos="0">
                  <a:srgbClr val="6E819F"/>
                </a:gs>
                <a:gs pos="80000">
                  <a:srgbClr val="90AAD2"/>
                </a:gs>
                <a:gs pos="100000">
                  <a:srgbClr val="90ABD4"/>
                </a:gs>
              </a:gsLst>
              <a:lin ang="16200000" scaled="0"/>
            </a:gradFill>
            <a:ln>
              <a:noFill/>
            </a:ln>
          </p:spPr>
          <p:txBody>
            <a:bodyPr lIns="91425" tIns="91425" rIns="91425" bIns="91425" anchor="ctr" anchorCtr="0">
              <a:noAutofit/>
            </a:bodyPr>
            <a:lstStyle/>
            <a:p>
              <a:pPr lvl="0">
                <a:spcBef>
                  <a:spcPts val="0"/>
                </a:spcBef>
                <a:buNone/>
              </a:pPr>
              <a:endParaRPr/>
            </a:p>
          </p:txBody>
        </p:sp>
        <p:sp>
          <p:nvSpPr>
            <p:cNvPr id="343" name="Shape 343"/>
            <p:cNvSpPr/>
            <p:nvPr/>
          </p:nvSpPr>
          <p:spPr>
            <a:xfrm>
              <a:off x="992320" y="2995248"/>
              <a:ext cx="5008920" cy="755497"/>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44" name="Shape 344"/>
            <p:cNvSpPr txBox="1"/>
            <p:nvPr/>
          </p:nvSpPr>
          <p:spPr>
            <a:xfrm>
              <a:off x="992320" y="2995248"/>
              <a:ext cx="5008920" cy="755497"/>
            </a:xfrm>
            <a:prstGeom prst="rect">
              <a:avLst/>
            </a:prstGeom>
            <a:noFill/>
            <a:ln>
              <a:noFill/>
            </a:ln>
          </p:spPr>
          <p:txBody>
            <a:bodyPr lIns="20300" tIns="20300" rIns="20300" bIns="20300" anchor="ctr" anchorCtr="0">
              <a:noAutofit/>
            </a:bodyPr>
            <a:lstStyle/>
            <a:p>
              <a:pPr marL="0" marR="0" lvl="0" indent="0" algn="ctr" rtl="0">
                <a:lnSpc>
                  <a:spcPct val="90000"/>
                </a:lnSpc>
                <a:spcBef>
                  <a:spcPts val="0"/>
                </a:spcBef>
                <a:spcAft>
                  <a:spcPts val="0"/>
                </a:spcAft>
                <a:buSzPct val="25000"/>
                <a:buNone/>
              </a:pPr>
              <a:r>
                <a:rPr lang="en-US" sz="3200" b="0" i="0" u="none" strike="noStrike" cap="none">
                  <a:solidFill>
                    <a:schemeClr val="dk1"/>
                  </a:solidFill>
                  <a:latin typeface="Arial"/>
                  <a:ea typeface="Arial"/>
                  <a:cs typeface="Arial"/>
                  <a:sym typeface="Arial"/>
                </a:rPr>
                <a:t>Discuss feasibility and strategies</a:t>
              </a:r>
            </a:p>
          </p:txBody>
        </p:sp>
      </p:gr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Process of HCHW TA 3</a:t>
            </a:r>
          </a:p>
        </p:txBody>
      </p:sp>
      <p:grpSp>
        <p:nvGrpSpPr>
          <p:cNvPr id="351" name="Shape 351"/>
          <p:cNvGrpSpPr/>
          <p:nvPr/>
        </p:nvGrpSpPr>
        <p:grpSpPr>
          <a:xfrm>
            <a:off x="793801" y="1121952"/>
            <a:ext cx="7451237" cy="4707425"/>
            <a:chOff x="559885" y="-472931"/>
            <a:chExt cx="7451237" cy="4707425"/>
          </a:xfrm>
        </p:grpSpPr>
        <p:sp>
          <p:nvSpPr>
            <p:cNvPr id="352" name="Shape 352"/>
            <p:cNvSpPr/>
            <p:nvPr/>
          </p:nvSpPr>
          <p:spPr>
            <a:xfrm>
              <a:off x="2052214" y="-472931"/>
              <a:ext cx="4537618" cy="4537618"/>
            </a:xfrm>
            <a:custGeom>
              <a:avLst/>
              <a:gdLst/>
              <a:ahLst/>
              <a:cxnLst/>
              <a:rect l="0" t="0" r="0" b="0"/>
              <a:pathLst>
                <a:path w="120000" h="120000" extrusionOk="0">
                  <a:moveTo>
                    <a:pt x="93551" y="14642"/>
                  </a:moveTo>
                  <a:lnTo>
                    <a:pt x="93551" y="14642"/>
                  </a:lnTo>
                  <a:cubicBezTo>
                    <a:pt x="117401" y="32284"/>
                    <a:pt x="123514" y="65382"/>
                    <a:pt x="107539" y="90379"/>
                  </a:cubicBezTo>
                  <a:cubicBezTo>
                    <a:pt x="91565" y="115377"/>
                    <a:pt x="58961" y="123733"/>
                    <a:pt x="32933" y="109501"/>
                  </a:cubicBezTo>
                  <a:cubicBezTo>
                    <a:pt x="6904" y="95269"/>
                    <a:pt x="-3655" y="63310"/>
                    <a:pt x="8767" y="36372"/>
                  </a:cubicBezTo>
                  <a:lnTo>
                    <a:pt x="5676" y="34591"/>
                  </a:lnTo>
                  <a:lnTo>
                    <a:pt x="13995" y="33499"/>
                  </a:lnTo>
                  <a:lnTo>
                    <a:pt x="17649" y="41488"/>
                  </a:lnTo>
                  <a:lnTo>
                    <a:pt x="14559" y="39708"/>
                  </a:lnTo>
                  <a:lnTo>
                    <a:pt x="14559" y="39708"/>
                  </a:lnTo>
                  <a:cubicBezTo>
                    <a:pt x="3921" y="63531"/>
                    <a:pt x="13487" y="91524"/>
                    <a:pt x="36479" y="103855"/>
                  </a:cubicBezTo>
                  <a:cubicBezTo>
                    <a:pt x="59470" y="116186"/>
                    <a:pt x="88082" y="108668"/>
                    <a:pt x="102042" y="86627"/>
                  </a:cubicBezTo>
                  <a:cubicBezTo>
                    <a:pt x="116001" y="64586"/>
                    <a:pt x="110570" y="35506"/>
                    <a:pt x="89595" y="19991"/>
                  </a:cubicBezTo>
                  <a:close/>
                </a:path>
              </a:pathLst>
            </a:custGeom>
            <a:solidFill>
              <a:srgbClr val="CFD7E7"/>
            </a:solidFill>
            <a:ln>
              <a:noFill/>
            </a:ln>
          </p:spPr>
          <p:txBody>
            <a:bodyPr lIns="91425" tIns="91425" rIns="91425" bIns="91425" anchor="ctr" anchorCtr="0">
              <a:noAutofit/>
            </a:bodyPr>
            <a:lstStyle/>
            <a:p>
              <a:pPr lvl="0">
                <a:spcBef>
                  <a:spcPts val="0"/>
                </a:spcBef>
                <a:buNone/>
              </a:pPr>
              <a:endParaRPr/>
            </a:p>
          </p:txBody>
        </p:sp>
        <p:sp>
          <p:nvSpPr>
            <p:cNvPr id="353" name="Shape 353"/>
            <p:cNvSpPr/>
            <p:nvPr/>
          </p:nvSpPr>
          <p:spPr>
            <a:xfrm>
              <a:off x="2665665" y="112300"/>
              <a:ext cx="3310714" cy="1078380"/>
            </a:xfrm>
            <a:prstGeom prst="roundRect">
              <a:avLst>
                <a:gd name="adj" fmla="val 1666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54" name="Shape 354"/>
            <p:cNvSpPr txBox="1"/>
            <p:nvPr/>
          </p:nvSpPr>
          <p:spPr>
            <a:xfrm>
              <a:off x="2718307" y="164942"/>
              <a:ext cx="3205431" cy="973097"/>
            </a:xfrm>
            <a:prstGeom prst="rect">
              <a:avLst/>
            </a:prstGeom>
            <a:noFill/>
            <a:ln>
              <a:noFill/>
            </a:ln>
          </p:spPr>
          <p:txBody>
            <a:bodyPr lIns="106675" tIns="106675" rIns="106675" bIns="106675" anchor="ctr" anchorCtr="0">
              <a:noAutofit/>
            </a:bodyPr>
            <a:lstStyle/>
            <a:p>
              <a:pPr marL="0" marR="0" lvl="0" indent="0" algn="ctr" rtl="0">
                <a:lnSpc>
                  <a:spcPct val="90000"/>
                </a:lnSpc>
                <a:spcBef>
                  <a:spcPts val="0"/>
                </a:spcBef>
                <a:spcAft>
                  <a:spcPts val="0"/>
                </a:spcAft>
                <a:buSzPct val="25000"/>
                <a:buNone/>
              </a:pPr>
              <a:r>
                <a:rPr lang="en-US" sz="2800" b="0" i="0" u="none" strike="noStrike" cap="none">
                  <a:solidFill>
                    <a:schemeClr val="lt1"/>
                  </a:solidFill>
                  <a:latin typeface="Arial"/>
                  <a:ea typeface="Arial"/>
                  <a:cs typeface="Arial"/>
                  <a:sym typeface="Arial"/>
                </a:rPr>
                <a:t>Approve policies and menu</a:t>
              </a:r>
            </a:p>
          </p:txBody>
        </p:sp>
        <p:sp>
          <p:nvSpPr>
            <p:cNvPr id="355" name="Shape 355"/>
            <p:cNvSpPr/>
            <p:nvPr/>
          </p:nvSpPr>
          <p:spPr>
            <a:xfrm>
              <a:off x="4684551" y="1570349"/>
              <a:ext cx="3326571" cy="1121018"/>
            </a:xfrm>
            <a:prstGeom prst="roundRect">
              <a:avLst>
                <a:gd name="adj" fmla="val 1666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56" name="Shape 356"/>
            <p:cNvSpPr txBox="1"/>
            <p:nvPr/>
          </p:nvSpPr>
          <p:spPr>
            <a:xfrm>
              <a:off x="4739276" y="1625073"/>
              <a:ext cx="3217124" cy="1011570"/>
            </a:xfrm>
            <a:prstGeom prst="rect">
              <a:avLst/>
            </a:prstGeom>
            <a:noFill/>
            <a:ln>
              <a:noFill/>
            </a:ln>
          </p:spPr>
          <p:txBody>
            <a:bodyPr lIns="106675" tIns="106675" rIns="106675" bIns="106675" anchor="ctr" anchorCtr="0">
              <a:noAutofit/>
            </a:bodyPr>
            <a:lstStyle/>
            <a:p>
              <a:pPr marL="0" marR="0" lvl="0" indent="0" algn="ctr" rtl="0">
                <a:lnSpc>
                  <a:spcPct val="90000"/>
                </a:lnSpc>
                <a:spcBef>
                  <a:spcPts val="0"/>
                </a:spcBef>
                <a:spcAft>
                  <a:spcPts val="0"/>
                </a:spcAft>
                <a:buSzPct val="25000"/>
                <a:buNone/>
              </a:pPr>
              <a:r>
                <a:rPr lang="en-US" sz="2800" b="0" i="0" u="none" strike="noStrike" cap="none">
                  <a:solidFill>
                    <a:schemeClr val="lt1"/>
                  </a:solidFill>
                  <a:latin typeface="Arial"/>
                  <a:ea typeface="Arial"/>
                  <a:cs typeface="Arial"/>
                  <a:sym typeface="Arial"/>
                </a:rPr>
                <a:t>Let’s Move! Child Care Quiz</a:t>
              </a:r>
            </a:p>
          </p:txBody>
        </p:sp>
        <p:sp>
          <p:nvSpPr>
            <p:cNvPr id="357" name="Shape 357"/>
            <p:cNvSpPr/>
            <p:nvPr/>
          </p:nvSpPr>
          <p:spPr>
            <a:xfrm>
              <a:off x="4763719" y="3096546"/>
              <a:ext cx="2831920" cy="1137871"/>
            </a:xfrm>
            <a:prstGeom prst="roundRect">
              <a:avLst>
                <a:gd name="adj" fmla="val 1666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58" name="Shape 358"/>
            <p:cNvSpPr txBox="1"/>
            <p:nvPr/>
          </p:nvSpPr>
          <p:spPr>
            <a:xfrm>
              <a:off x="4819264" y="3152091"/>
              <a:ext cx="2720827" cy="1026779"/>
            </a:xfrm>
            <a:prstGeom prst="rect">
              <a:avLst/>
            </a:prstGeom>
            <a:noFill/>
            <a:ln>
              <a:noFill/>
            </a:ln>
          </p:spPr>
          <p:txBody>
            <a:bodyPr lIns="106675" tIns="106675" rIns="106675" bIns="106675" anchor="ctr" anchorCtr="0">
              <a:noAutofit/>
            </a:bodyPr>
            <a:lstStyle/>
            <a:p>
              <a:pPr marL="0" marR="0" lvl="0" indent="0" algn="ctr" rtl="0">
                <a:lnSpc>
                  <a:spcPct val="90000"/>
                </a:lnSpc>
                <a:spcBef>
                  <a:spcPts val="0"/>
                </a:spcBef>
                <a:spcAft>
                  <a:spcPts val="0"/>
                </a:spcAft>
                <a:buSzPct val="25000"/>
                <a:buNone/>
              </a:pPr>
              <a:r>
                <a:rPr lang="en-US" sz="2800" b="0" i="0" u="none" strike="noStrike" cap="none">
                  <a:solidFill>
                    <a:schemeClr val="lt1"/>
                  </a:solidFill>
                  <a:latin typeface="Arial"/>
                  <a:ea typeface="Arial"/>
                  <a:cs typeface="Arial"/>
                  <a:sym typeface="Arial"/>
                </a:rPr>
                <a:t>Collect lessons learned</a:t>
              </a:r>
            </a:p>
          </p:txBody>
        </p:sp>
        <p:sp>
          <p:nvSpPr>
            <p:cNvPr id="359" name="Shape 359"/>
            <p:cNvSpPr/>
            <p:nvPr/>
          </p:nvSpPr>
          <p:spPr>
            <a:xfrm>
              <a:off x="695552" y="3066128"/>
              <a:ext cx="3090085" cy="1168365"/>
            </a:xfrm>
            <a:prstGeom prst="roundRect">
              <a:avLst>
                <a:gd name="adj" fmla="val 1666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60" name="Shape 360"/>
            <p:cNvSpPr txBox="1"/>
            <p:nvPr/>
          </p:nvSpPr>
          <p:spPr>
            <a:xfrm>
              <a:off x="752587" y="3123164"/>
              <a:ext cx="2976014" cy="1054295"/>
            </a:xfrm>
            <a:prstGeom prst="rect">
              <a:avLst/>
            </a:prstGeom>
            <a:noFill/>
            <a:ln>
              <a:noFill/>
            </a:ln>
          </p:spPr>
          <p:txBody>
            <a:bodyPr lIns="106675" tIns="106675" rIns="106675" bIns="106675" anchor="ctr" anchorCtr="0">
              <a:noAutofit/>
            </a:bodyPr>
            <a:lstStyle/>
            <a:p>
              <a:pPr marL="0" marR="0" lvl="0" indent="0" algn="ctr" rtl="0">
                <a:lnSpc>
                  <a:spcPct val="90000"/>
                </a:lnSpc>
                <a:spcBef>
                  <a:spcPts val="0"/>
                </a:spcBef>
                <a:spcAft>
                  <a:spcPts val="0"/>
                </a:spcAft>
                <a:buSzPct val="25000"/>
                <a:buNone/>
              </a:pPr>
              <a:r>
                <a:rPr lang="en-US" sz="2800" b="0" i="0" u="none" strike="noStrike" cap="none">
                  <a:solidFill>
                    <a:schemeClr val="lt1"/>
                  </a:solidFill>
                  <a:latin typeface="Arial"/>
                  <a:ea typeface="Arial"/>
                  <a:cs typeface="Arial"/>
                  <a:sym typeface="Arial"/>
                </a:rPr>
                <a:t>Discuss Family Engagement Kit</a:t>
              </a:r>
            </a:p>
          </p:txBody>
        </p:sp>
        <p:sp>
          <p:nvSpPr>
            <p:cNvPr id="361" name="Shape 361"/>
            <p:cNvSpPr/>
            <p:nvPr/>
          </p:nvSpPr>
          <p:spPr>
            <a:xfrm>
              <a:off x="559885" y="1552011"/>
              <a:ext cx="3066951" cy="1101332"/>
            </a:xfrm>
            <a:prstGeom prst="roundRect">
              <a:avLst>
                <a:gd name="adj" fmla="val 1666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62" name="Shape 362"/>
            <p:cNvSpPr txBox="1"/>
            <p:nvPr/>
          </p:nvSpPr>
          <p:spPr>
            <a:xfrm>
              <a:off x="613649" y="1605774"/>
              <a:ext cx="2959426" cy="993806"/>
            </a:xfrm>
            <a:prstGeom prst="rect">
              <a:avLst/>
            </a:prstGeom>
            <a:noFill/>
            <a:ln>
              <a:noFill/>
            </a:ln>
          </p:spPr>
          <p:txBody>
            <a:bodyPr lIns="106675" tIns="106675" rIns="106675" bIns="106675" anchor="ctr" anchorCtr="0">
              <a:noAutofit/>
            </a:bodyPr>
            <a:lstStyle/>
            <a:p>
              <a:pPr marL="0" marR="0" lvl="0" indent="0" algn="ctr" rtl="0">
                <a:lnSpc>
                  <a:spcPct val="90000"/>
                </a:lnSpc>
                <a:spcBef>
                  <a:spcPts val="0"/>
                </a:spcBef>
                <a:spcAft>
                  <a:spcPts val="0"/>
                </a:spcAft>
                <a:buSzPct val="25000"/>
                <a:buNone/>
              </a:pPr>
              <a:r>
                <a:rPr lang="en-US" sz="2800" b="0" i="0" u="none" strike="noStrike" cap="none">
                  <a:solidFill>
                    <a:schemeClr val="lt1"/>
                  </a:solidFill>
                  <a:latin typeface="Arial"/>
                  <a:ea typeface="Arial"/>
                  <a:cs typeface="Arial"/>
                  <a:sym typeface="Arial"/>
                </a:rPr>
                <a:t>Encourage OHP completion</a:t>
              </a:r>
            </a:p>
          </p:txBody>
        </p:sp>
      </p:gr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Shape 368"/>
          <p:cNvSpPr txBox="1">
            <a:spLocks noGrp="1"/>
          </p:cNvSpPr>
          <p:nvPr>
            <p:ph type="title"/>
          </p:nvPr>
        </p:nvSpPr>
        <p:spPr>
          <a:xfrm>
            <a:off x="179917" y="143228"/>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HCHW TA Assessments</a:t>
            </a:r>
          </a:p>
        </p:txBody>
      </p:sp>
      <p:grpSp>
        <p:nvGrpSpPr>
          <p:cNvPr id="369" name="Shape 369"/>
          <p:cNvGrpSpPr/>
          <p:nvPr/>
        </p:nvGrpSpPr>
        <p:grpSpPr>
          <a:xfrm>
            <a:off x="265813" y="1644098"/>
            <a:ext cx="8757536" cy="4405041"/>
            <a:chOff x="0" y="38582"/>
            <a:chExt cx="8757536" cy="4405041"/>
          </a:xfrm>
        </p:grpSpPr>
        <p:sp>
          <p:nvSpPr>
            <p:cNvPr id="370" name="Shape 370"/>
            <p:cNvSpPr/>
            <p:nvPr/>
          </p:nvSpPr>
          <p:spPr>
            <a:xfrm>
              <a:off x="0" y="3345542"/>
              <a:ext cx="8757536" cy="1098080"/>
            </a:xfrm>
            <a:prstGeom prst="rect">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1" name="Shape 371"/>
            <p:cNvSpPr txBox="1"/>
            <p:nvPr/>
          </p:nvSpPr>
          <p:spPr>
            <a:xfrm>
              <a:off x="0" y="3345542"/>
              <a:ext cx="8757536" cy="592963"/>
            </a:xfrm>
            <a:prstGeom prst="rect">
              <a:avLst/>
            </a:prstGeom>
            <a:noFill/>
            <a:ln>
              <a:noFill/>
            </a:ln>
          </p:spPr>
          <p:txBody>
            <a:bodyPr lIns="199125" tIns="199125" rIns="199125" bIns="199125" anchor="ctr" anchorCtr="0">
              <a:noAutofit/>
            </a:bodyPr>
            <a:lstStyle/>
            <a:p>
              <a:pPr marL="0" marR="0" lvl="0" indent="0" algn="ctr" rtl="0">
                <a:lnSpc>
                  <a:spcPct val="90000"/>
                </a:lnSpc>
                <a:spcBef>
                  <a:spcPts val="0"/>
                </a:spcBef>
                <a:spcAft>
                  <a:spcPts val="0"/>
                </a:spcAft>
                <a:buSzPct val="25000"/>
                <a:buNone/>
              </a:pPr>
              <a:r>
                <a:rPr lang="en-US" sz="2800" b="1" i="0" u="none" strike="noStrike" cap="none">
                  <a:solidFill>
                    <a:schemeClr val="lt1"/>
                  </a:solidFill>
                  <a:latin typeface="Arial"/>
                  <a:ea typeface="Arial"/>
                  <a:cs typeface="Arial"/>
                  <a:sym typeface="Arial"/>
                </a:rPr>
                <a:t>Survey:</a:t>
              </a:r>
            </a:p>
          </p:txBody>
        </p:sp>
        <p:sp>
          <p:nvSpPr>
            <p:cNvPr id="372" name="Shape 372"/>
            <p:cNvSpPr/>
            <p:nvPr/>
          </p:nvSpPr>
          <p:spPr>
            <a:xfrm>
              <a:off x="0" y="3905912"/>
              <a:ext cx="8757536" cy="505116"/>
            </a:xfrm>
            <a:prstGeom prst="rect">
              <a:avLst/>
            </a:prstGeom>
            <a:solidFill>
              <a:srgbClr val="CFD7E7">
                <a:alpha val="89803"/>
              </a:srgbClr>
            </a:solidFill>
            <a:ln w="25400" cap="flat" cmpd="sng">
              <a:solidFill>
                <a:srgbClr val="CFD7E7">
                  <a:alpha val="89803"/>
                </a:srgb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3" name="Shape 373"/>
            <p:cNvSpPr txBox="1"/>
            <p:nvPr/>
          </p:nvSpPr>
          <p:spPr>
            <a:xfrm>
              <a:off x="0" y="3905912"/>
              <a:ext cx="8757536" cy="505116"/>
            </a:xfrm>
            <a:prstGeom prst="rect">
              <a:avLst/>
            </a:prstGeom>
            <a:noFill/>
            <a:ln>
              <a:noFill/>
            </a:ln>
          </p:spPr>
          <p:txBody>
            <a:bodyPr lIns="206225" tIns="36825" rIns="206225" bIns="36825" anchor="ctr" anchorCtr="0">
              <a:noAutofit/>
            </a:bodyPr>
            <a:lstStyle/>
            <a:p>
              <a:pPr marL="0" marR="0" lvl="0" indent="0" algn="ctr" rtl="0">
                <a:lnSpc>
                  <a:spcPct val="90000"/>
                </a:lnSpc>
                <a:spcBef>
                  <a:spcPts val="0"/>
                </a:spcBef>
                <a:spcAft>
                  <a:spcPts val="0"/>
                </a:spcAft>
                <a:buSzPct val="25000"/>
                <a:buNone/>
              </a:pPr>
              <a:r>
                <a:rPr lang="en-US" sz="2900" b="0" i="0" u="none" strike="noStrike" cap="none">
                  <a:solidFill>
                    <a:schemeClr val="dk1"/>
                  </a:solidFill>
                  <a:latin typeface="Arial"/>
                  <a:ea typeface="Arial"/>
                  <a:cs typeface="Arial"/>
                  <a:sym typeface="Arial"/>
                </a:rPr>
                <a:t>Customer Satisfaction Survey</a:t>
              </a:r>
            </a:p>
          </p:txBody>
        </p:sp>
        <p:sp>
          <p:nvSpPr>
            <p:cNvPr id="374" name="Shape 374"/>
            <p:cNvSpPr/>
            <p:nvPr/>
          </p:nvSpPr>
          <p:spPr>
            <a:xfrm rot="10800000">
              <a:off x="0" y="1694426"/>
              <a:ext cx="8757536" cy="1688848"/>
            </a:xfrm>
            <a:prstGeom prst="upArrowCallout">
              <a:avLst>
                <a:gd name="adj1" fmla="val 25000"/>
                <a:gd name="adj2" fmla="val 25000"/>
                <a:gd name="adj3" fmla="val 25000"/>
                <a:gd name="adj4" fmla="val 6497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5" name="Shape 375"/>
            <p:cNvSpPr txBox="1"/>
            <p:nvPr/>
          </p:nvSpPr>
          <p:spPr>
            <a:xfrm>
              <a:off x="0" y="1694425"/>
              <a:ext cx="8757536" cy="592785"/>
            </a:xfrm>
            <a:prstGeom prst="rect">
              <a:avLst/>
            </a:prstGeom>
            <a:noFill/>
            <a:ln>
              <a:noFill/>
            </a:ln>
          </p:spPr>
          <p:txBody>
            <a:bodyPr lIns="199125" tIns="199125" rIns="199125" bIns="199125" anchor="ctr" anchorCtr="0">
              <a:noAutofit/>
            </a:bodyPr>
            <a:lstStyle/>
            <a:p>
              <a:pPr marL="0" marR="0" lvl="0" indent="0" algn="ctr" rtl="0">
                <a:lnSpc>
                  <a:spcPct val="90000"/>
                </a:lnSpc>
                <a:spcBef>
                  <a:spcPts val="0"/>
                </a:spcBef>
                <a:spcAft>
                  <a:spcPts val="0"/>
                </a:spcAft>
                <a:buSzPct val="25000"/>
                <a:buNone/>
              </a:pPr>
              <a:r>
                <a:rPr lang="en-US" sz="2800" b="1" i="0" u="none" strike="noStrike" cap="none">
                  <a:solidFill>
                    <a:schemeClr val="lt1"/>
                  </a:solidFill>
                  <a:latin typeface="Arial"/>
                  <a:ea typeface="Arial"/>
                  <a:cs typeface="Arial"/>
                  <a:sym typeface="Arial"/>
                </a:rPr>
                <a:t>Complete:</a:t>
              </a:r>
            </a:p>
          </p:txBody>
        </p:sp>
        <p:sp>
          <p:nvSpPr>
            <p:cNvPr id="376" name="Shape 376"/>
            <p:cNvSpPr/>
            <p:nvPr/>
          </p:nvSpPr>
          <p:spPr>
            <a:xfrm>
              <a:off x="0" y="2265950"/>
              <a:ext cx="8757536" cy="504965"/>
            </a:xfrm>
            <a:prstGeom prst="rect">
              <a:avLst/>
            </a:prstGeom>
            <a:solidFill>
              <a:srgbClr val="CFD7E7">
                <a:alpha val="89803"/>
              </a:srgbClr>
            </a:solidFill>
            <a:ln w="25400" cap="flat" cmpd="sng">
              <a:solidFill>
                <a:srgbClr val="CFD7E7">
                  <a:alpha val="89803"/>
                </a:srgb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7" name="Shape 377"/>
            <p:cNvSpPr txBox="1"/>
            <p:nvPr/>
          </p:nvSpPr>
          <p:spPr>
            <a:xfrm>
              <a:off x="0" y="2265950"/>
              <a:ext cx="8757536" cy="504965"/>
            </a:xfrm>
            <a:prstGeom prst="rect">
              <a:avLst/>
            </a:prstGeom>
            <a:noFill/>
            <a:ln>
              <a:noFill/>
            </a:ln>
          </p:spPr>
          <p:txBody>
            <a:bodyPr lIns="206225" tIns="36825" rIns="206225" bIns="36825" anchor="ctr" anchorCtr="0">
              <a:noAutofit/>
            </a:bodyPr>
            <a:lstStyle/>
            <a:p>
              <a:pPr marL="0" marR="0" lvl="0" indent="0" algn="ctr" rtl="0">
                <a:lnSpc>
                  <a:spcPct val="90000"/>
                </a:lnSpc>
                <a:spcBef>
                  <a:spcPts val="0"/>
                </a:spcBef>
                <a:spcAft>
                  <a:spcPts val="0"/>
                </a:spcAft>
                <a:buSzPct val="25000"/>
                <a:buNone/>
              </a:pPr>
              <a:r>
                <a:rPr lang="en-US" sz="2900" b="0" i="0" u="none" strike="noStrike" cap="none">
                  <a:solidFill>
                    <a:schemeClr val="dk1"/>
                  </a:solidFill>
                  <a:latin typeface="Arial"/>
                  <a:ea typeface="Arial"/>
                  <a:cs typeface="Arial"/>
                  <a:sym typeface="Arial"/>
                </a:rPr>
                <a:t>Wellness Child Care Assessment Tool (WellCCAT)</a:t>
              </a:r>
            </a:p>
          </p:txBody>
        </p:sp>
        <p:sp>
          <p:nvSpPr>
            <p:cNvPr id="378" name="Shape 378"/>
            <p:cNvSpPr/>
            <p:nvPr/>
          </p:nvSpPr>
          <p:spPr>
            <a:xfrm rot="10800000">
              <a:off x="0" y="38582"/>
              <a:ext cx="8757536" cy="1688848"/>
            </a:xfrm>
            <a:prstGeom prst="upArrowCallout">
              <a:avLst>
                <a:gd name="adj1" fmla="val 25000"/>
                <a:gd name="adj2" fmla="val 25000"/>
                <a:gd name="adj3" fmla="val 25000"/>
                <a:gd name="adj4" fmla="val 64977"/>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9" name="Shape 379"/>
            <p:cNvSpPr txBox="1"/>
            <p:nvPr/>
          </p:nvSpPr>
          <p:spPr>
            <a:xfrm>
              <a:off x="0" y="38582"/>
              <a:ext cx="8757536" cy="592785"/>
            </a:xfrm>
            <a:prstGeom prst="rect">
              <a:avLst/>
            </a:prstGeom>
            <a:noFill/>
            <a:ln>
              <a:noFill/>
            </a:ln>
          </p:spPr>
          <p:txBody>
            <a:bodyPr lIns="199125" tIns="199125" rIns="199125" bIns="199125" anchor="ctr" anchorCtr="0">
              <a:noAutofit/>
            </a:bodyPr>
            <a:lstStyle/>
            <a:p>
              <a:pPr marL="0" marR="0" lvl="0" indent="0" algn="ctr" rtl="0">
                <a:lnSpc>
                  <a:spcPct val="90000"/>
                </a:lnSpc>
                <a:spcBef>
                  <a:spcPts val="0"/>
                </a:spcBef>
                <a:spcAft>
                  <a:spcPts val="0"/>
                </a:spcAft>
                <a:buSzPct val="25000"/>
                <a:buNone/>
              </a:pPr>
              <a:r>
                <a:rPr lang="en-US" sz="2800" b="1" i="0" u="none" strike="noStrike" cap="none">
                  <a:solidFill>
                    <a:schemeClr val="lt1"/>
                  </a:solidFill>
                  <a:latin typeface="Arial"/>
                  <a:ea typeface="Arial"/>
                  <a:cs typeface="Arial"/>
                  <a:sym typeface="Arial"/>
                </a:rPr>
                <a:t>Assess:</a:t>
              </a:r>
            </a:p>
          </p:txBody>
        </p:sp>
        <p:sp>
          <p:nvSpPr>
            <p:cNvPr id="380" name="Shape 380"/>
            <p:cNvSpPr/>
            <p:nvPr/>
          </p:nvSpPr>
          <p:spPr>
            <a:xfrm>
              <a:off x="0" y="731795"/>
              <a:ext cx="8757536" cy="504965"/>
            </a:xfrm>
            <a:prstGeom prst="rect">
              <a:avLst/>
            </a:prstGeom>
            <a:solidFill>
              <a:srgbClr val="CFD7E7">
                <a:alpha val="89803"/>
              </a:srgbClr>
            </a:solidFill>
            <a:ln w="25400" cap="flat" cmpd="sng">
              <a:solidFill>
                <a:srgbClr val="CFD7E7">
                  <a:alpha val="89803"/>
                </a:srgb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81" name="Shape 381"/>
            <p:cNvSpPr txBox="1"/>
            <p:nvPr/>
          </p:nvSpPr>
          <p:spPr>
            <a:xfrm>
              <a:off x="0" y="731795"/>
              <a:ext cx="8757536" cy="504965"/>
            </a:xfrm>
            <a:prstGeom prst="rect">
              <a:avLst/>
            </a:prstGeom>
            <a:noFill/>
            <a:ln>
              <a:noFill/>
            </a:ln>
          </p:spPr>
          <p:txBody>
            <a:bodyPr lIns="206225" tIns="36825" rIns="206225" bIns="36825" anchor="ctr" anchorCtr="0">
              <a:noAutofit/>
            </a:bodyPr>
            <a:lstStyle/>
            <a:p>
              <a:pPr marL="0" marR="0" lvl="0" indent="0" algn="ctr" rtl="0">
                <a:lnSpc>
                  <a:spcPct val="90000"/>
                </a:lnSpc>
                <a:spcBef>
                  <a:spcPts val="0"/>
                </a:spcBef>
                <a:spcAft>
                  <a:spcPts val="0"/>
                </a:spcAft>
                <a:buSzPct val="25000"/>
                <a:buNone/>
              </a:pPr>
              <a:r>
                <a:rPr lang="en-US" sz="2900" b="0" i="0" u="none" strike="noStrike" cap="none">
                  <a:solidFill>
                    <a:schemeClr val="dk1"/>
                  </a:solidFill>
                  <a:latin typeface="Arial"/>
                  <a:ea typeface="Arial"/>
                  <a:cs typeface="Arial"/>
                  <a:sym typeface="Arial"/>
                </a:rPr>
                <a:t>Pre and Post Policy and Menu Counts</a:t>
              </a:r>
            </a:p>
          </p:txBody>
        </p:sp>
      </p:gr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HCHW Family Engagement Program</a:t>
            </a:r>
          </a:p>
        </p:txBody>
      </p:sp>
      <p:sp>
        <p:nvSpPr>
          <p:cNvPr id="388" name="Shape 388"/>
          <p:cNvSpPr txBox="1">
            <a:spLocks noGrp="1"/>
          </p:cNvSpPr>
          <p:nvPr>
            <p:ph type="body" idx="1"/>
          </p:nvPr>
        </p:nvSpPr>
        <p:spPr>
          <a:xfrm>
            <a:off x="254000" y="1488557"/>
            <a:ext cx="4232275" cy="4695461"/>
          </a:xfrm>
          <a:prstGeom prst="rect">
            <a:avLst/>
          </a:prstGeom>
          <a:noFill/>
          <a:ln>
            <a:noFill/>
          </a:ln>
        </p:spPr>
        <p:txBody>
          <a:bodyPr lIns="91425" tIns="45700" rIns="91425" bIns="45700" anchor="t" anchorCtr="0">
            <a:noAutofit/>
          </a:bodyPr>
          <a:lstStyle/>
          <a:p>
            <a:pPr marL="290513" marR="0" lvl="0" indent="-290513" algn="l" rtl="0">
              <a:spcBef>
                <a:spcPts val="0"/>
              </a:spcBef>
              <a:spcAft>
                <a:spcPts val="0"/>
              </a:spcAft>
              <a:buClr>
                <a:schemeClr val="dk1"/>
              </a:buClr>
              <a:buSzPct val="100000"/>
              <a:buFont typeface="Arial"/>
              <a:buChar char="•"/>
            </a:pPr>
            <a:r>
              <a:rPr lang="en-US" sz="2400" b="0" i="0" u="none" strike="noStrike" cap="none">
                <a:solidFill>
                  <a:schemeClr val="dk1"/>
                </a:solidFill>
                <a:latin typeface="Arial"/>
                <a:ea typeface="Arial"/>
                <a:cs typeface="Arial"/>
                <a:sym typeface="Arial"/>
              </a:rPr>
              <a:t>Evidence-based key message kits	</a:t>
            </a:r>
          </a:p>
          <a:p>
            <a:pPr marL="742950" marR="0" lvl="1" indent="-285750" algn="l" rtl="0">
              <a:spcBef>
                <a:spcPts val="480"/>
              </a:spcBef>
              <a:spcAft>
                <a:spcPts val="0"/>
              </a:spcAft>
              <a:buClr>
                <a:schemeClr val="dk1"/>
              </a:buClr>
              <a:buSzPct val="75000"/>
              <a:buFont typeface="Noto Sans Symbols"/>
              <a:buChar char="▪"/>
            </a:pPr>
            <a:r>
              <a:rPr lang="en-US" sz="2400" b="0" i="0" u="none" strike="noStrike" cap="none">
                <a:solidFill>
                  <a:schemeClr val="dk1"/>
                </a:solidFill>
                <a:latin typeface="Arial"/>
                <a:ea typeface="Arial"/>
                <a:cs typeface="Arial"/>
                <a:sym typeface="Arial"/>
              </a:rPr>
              <a:t>Activity resources</a:t>
            </a:r>
          </a:p>
          <a:p>
            <a:pPr marL="742950" marR="0" lvl="1" indent="-285750" algn="l" rtl="0">
              <a:spcBef>
                <a:spcPts val="480"/>
              </a:spcBef>
              <a:spcAft>
                <a:spcPts val="0"/>
              </a:spcAft>
              <a:buClr>
                <a:schemeClr val="dk1"/>
              </a:buClr>
              <a:buSzPct val="75000"/>
              <a:buFont typeface="Noto Sans Symbols"/>
              <a:buChar char="▪"/>
            </a:pPr>
            <a:r>
              <a:rPr lang="en-US" sz="2400" b="0" i="0" u="none" strike="noStrike" cap="none">
                <a:solidFill>
                  <a:schemeClr val="dk1"/>
                </a:solidFill>
                <a:latin typeface="Arial"/>
                <a:ea typeface="Arial"/>
                <a:cs typeface="Arial"/>
                <a:sym typeface="Arial"/>
              </a:rPr>
              <a:t>Script for providers</a:t>
            </a:r>
          </a:p>
          <a:p>
            <a:pPr marL="742950" marR="0" lvl="1" indent="-285750" algn="l" rtl="0">
              <a:spcBef>
                <a:spcPts val="480"/>
              </a:spcBef>
              <a:spcAft>
                <a:spcPts val="0"/>
              </a:spcAft>
              <a:buClr>
                <a:schemeClr val="dk1"/>
              </a:buClr>
              <a:buSzPct val="75000"/>
              <a:buFont typeface="Noto Sans Symbols"/>
              <a:buChar char="▪"/>
            </a:pPr>
            <a:r>
              <a:rPr lang="en-US" sz="2400" b="0" i="0" u="none" strike="noStrike" cap="none">
                <a:solidFill>
                  <a:schemeClr val="dk1"/>
                </a:solidFill>
                <a:latin typeface="Arial"/>
                <a:ea typeface="Arial"/>
                <a:cs typeface="Arial"/>
                <a:sym typeface="Arial"/>
              </a:rPr>
              <a:t>Pre- and post- test for families</a:t>
            </a:r>
          </a:p>
          <a:p>
            <a:pPr marL="290513" marR="0" lvl="0" indent="-290513" algn="l" rtl="0">
              <a:spcBef>
                <a:spcPts val="480"/>
              </a:spcBef>
              <a:spcAft>
                <a:spcPts val="0"/>
              </a:spcAft>
              <a:buClr>
                <a:schemeClr val="dk1"/>
              </a:buClr>
              <a:buSzPct val="100000"/>
              <a:buFont typeface="Arial"/>
              <a:buChar char="•"/>
            </a:pPr>
            <a:r>
              <a:rPr lang="en-US" sz="2400" b="0" i="0" u="none" strike="noStrike" cap="none">
                <a:solidFill>
                  <a:schemeClr val="dk1"/>
                </a:solidFill>
                <a:latin typeface="Arial"/>
                <a:ea typeface="Arial"/>
                <a:cs typeface="Arial"/>
                <a:sym typeface="Arial"/>
              </a:rPr>
              <a:t>Connection to social media campaigns such as Good4Growth</a:t>
            </a:r>
          </a:p>
          <a:p>
            <a:pPr marL="290513" marR="0" lvl="0" indent="-290513" algn="l" rtl="0">
              <a:spcBef>
                <a:spcPts val="480"/>
              </a:spcBef>
              <a:spcAft>
                <a:spcPts val="0"/>
              </a:spcAft>
              <a:buClr>
                <a:schemeClr val="dk1"/>
              </a:buClr>
              <a:buSzPct val="100000"/>
              <a:buFont typeface="Arial"/>
              <a:buChar char="•"/>
            </a:pPr>
            <a:r>
              <a:rPr lang="en-US" sz="2400" b="0" i="0" u="none" strike="noStrike" cap="none">
                <a:solidFill>
                  <a:schemeClr val="dk1"/>
                </a:solidFill>
                <a:latin typeface="Arial"/>
                <a:ea typeface="Arial"/>
                <a:cs typeface="Arial"/>
                <a:sym typeface="Arial"/>
              </a:rPr>
              <a:t>Pilot with local foodbank produce distribution</a:t>
            </a:r>
          </a:p>
        </p:txBody>
      </p:sp>
      <p:pic>
        <p:nvPicPr>
          <p:cNvPr id="389" name="Shape 389"/>
          <p:cNvPicPr preferRelativeResize="0"/>
          <p:nvPr/>
        </p:nvPicPr>
        <p:blipFill rotWithShape="1">
          <a:blip r:embed="rId3">
            <a:alphaModFix/>
          </a:blip>
          <a:srcRect/>
          <a:stretch/>
        </p:blipFill>
        <p:spPr>
          <a:xfrm>
            <a:off x="4399314" y="2202390"/>
            <a:ext cx="2170817" cy="3380743"/>
          </a:xfrm>
          <a:prstGeom prst="rect">
            <a:avLst/>
          </a:prstGeom>
          <a:noFill/>
          <a:ln>
            <a:noFill/>
          </a:ln>
        </p:spPr>
      </p:pic>
      <p:pic>
        <p:nvPicPr>
          <p:cNvPr id="390" name="Shape 390"/>
          <p:cNvPicPr preferRelativeResize="0"/>
          <p:nvPr/>
        </p:nvPicPr>
        <p:blipFill rotWithShape="1">
          <a:blip r:embed="rId4">
            <a:alphaModFix/>
          </a:blip>
          <a:srcRect/>
          <a:stretch/>
        </p:blipFill>
        <p:spPr>
          <a:xfrm>
            <a:off x="6705600" y="2827241"/>
            <a:ext cx="2221433" cy="3356777"/>
          </a:xfrm>
          <a:prstGeom prst="rect">
            <a:avLst/>
          </a:prstGeom>
          <a:noFill/>
          <a:ln>
            <a:noFill/>
          </a:ln>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Shape 396"/>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Technical Assistance intervention</a:t>
            </a:r>
          </a:p>
        </p:txBody>
      </p:sp>
      <p:sp>
        <p:nvSpPr>
          <p:cNvPr id="397" name="Shape 397"/>
          <p:cNvSpPr txBox="1">
            <a:spLocks noGrp="1"/>
          </p:cNvSpPr>
          <p:nvPr>
            <p:ph type="body" idx="1"/>
          </p:nvPr>
        </p:nvSpPr>
        <p:spPr>
          <a:xfrm>
            <a:off x="254000" y="1587500"/>
            <a:ext cx="8616949" cy="4548187"/>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dk1"/>
              </a:buClr>
              <a:buSzPct val="25000"/>
              <a:buFont typeface="Arial"/>
              <a:buNone/>
            </a:pPr>
            <a:r>
              <a:rPr lang="en-US" sz="3200" b="0" i="0" u="none" strike="noStrike" cap="none">
                <a:solidFill>
                  <a:schemeClr val="dk1"/>
                </a:solidFill>
                <a:latin typeface="Arial"/>
                <a:ea typeface="Arial"/>
                <a:cs typeface="Arial"/>
                <a:sym typeface="Arial"/>
              </a:rPr>
              <a:t>Between January 2011 and December 2014, </a:t>
            </a:r>
          </a:p>
          <a:p>
            <a:pPr marL="0" marR="0" lvl="0" indent="0" algn="ctr" rtl="0">
              <a:spcBef>
                <a:spcPts val="640"/>
              </a:spcBef>
              <a:spcAft>
                <a:spcPts val="0"/>
              </a:spcAft>
              <a:buClr>
                <a:schemeClr val="dk1"/>
              </a:buClr>
              <a:buSzPct val="25000"/>
              <a:buFont typeface="Arial"/>
              <a:buNone/>
            </a:pPr>
            <a:r>
              <a:rPr lang="en-US" sz="3200" b="0" i="0" u="none" strike="noStrike" cap="none">
                <a:solidFill>
                  <a:schemeClr val="dk1"/>
                </a:solidFill>
                <a:latin typeface="Arial"/>
                <a:ea typeface="Arial"/>
                <a:cs typeface="Arial"/>
                <a:sym typeface="Arial"/>
              </a:rPr>
              <a:t>HCHW provided 302 TA visits to 97 centers.</a:t>
            </a:r>
          </a:p>
          <a:p>
            <a:pPr marL="742950" marR="0" lvl="1" indent="-285750" algn="l" rtl="0">
              <a:spcBef>
                <a:spcPts val="560"/>
              </a:spcBef>
              <a:spcAft>
                <a:spcPts val="0"/>
              </a:spcAft>
              <a:buClr>
                <a:schemeClr val="dk1"/>
              </a:buClr>
              <a:buSzPct val="75000"/>
              <a:buFont typeface="Noto Sans Symbols"/>
              <a:buChar char="▪"/>
            </a:pPr>
            <a:r>
              <a:rPr lang="en-US" sz="2800" b="0" i="0" u="none" strike="noStrike" cap="none">
                <a:solidFill>
                  <a:schemeClr val="dk1"/>
                </a:solidFill>
                <a:latin typeface="Arial"/>
                <a:ea typeface="Arial"/>
                <a:cs typeface="Arial"/>
                <a:sym typeface="Arial"/>
              </a:rPr>
              <a:t>Average of 3 visits per center</a:t>
            </a: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Shape 403"/>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HCHW Results – Policy Adoption</a:t>
            </a:r>
          </a:p>
        </p:txBody>
      </p:sp>
      <p:sp>
        <p:nvSpPr>
          <p:cNvPr id="404" name="Shape 404"/>
          <p:cNvSpPr txBox="1">
            <a:spLocks noGrp="1"/>
          </p:cNvSpPr>
          <p:nvPr>
            <p:ph type="body" idx="1"/>
          </p:nvPr>
        </p:nvSpPr>
        <p:spPr>
          <a:xfrm>
            <a:off x="319087" y="1435100"/>
            <a:ext cx="8616949" cy="4646613"/>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endParaRPr sz="3200" b="0" i="0" u="none" strike="noStrike" cap="none">
              <a:solidFill>
                <a:schemeClr val="dk1"/>
              </a:solidFill>
              <a:latin typeface="Arial"/>
              <a:ea typeface="Arial"/>
              <a:cs typeface="Arial"/>
              <a:sym typeface="Arial"/>
            </a:endParaRPr>
          </a:p>
          <a:p>
            <a:pPr marL="0" marR="0" lvl="0" indent="0" algn="l" rtl="0">
              <a:spcBef>
                <a:spcPts val="640"/>
              </a:spcBef>
              <a:spcAft>
                <a:spcPts val="0"/>
              </a:spcAft>
              <a:buClr>
                <a:schemeClr val="dk1"/>
              </a:buClr>
              <a:buSzPct val="25000"/>
              <a:buFont typeface="Arial"/>
              <a:buNone/>
            </a:pPr>
            <a:endParaRPr sz="3200" b="0" i="0" u="none" strike="noStrike" cap="none">
              <a:solidFill>
                <a:schemeClr val="dk1"/>
              </a:solidFill>
              <a:latin typeface="Arial"/>
              <a:ea typeface="Arial"/>
              <a:cs typeface="Arial"/>
              <a:sym typeface="Arial"/>
            </a:endParaRPr>
          </a:p>
        </p:txBody>
      </p:sp>
      <p:pic>
        <p:nvPicPr>
          <p:cNvPr id="405" name="Shape 405"/>
          <p:cNvPicPr preferRelativeResize="0"/>
          <p:nvPr/>
        </p:nvPicPr>
        <p:blipFill rotWithShape="1">
          <a:blip r:embed="rId3">
            <a:alphaModFix/>
          </a:blip>
          <a:srcRect/>
          <a:stretch/>
        </p:blipFill>
        <p:spPr>
          <a:xfrm>
            <a:off x="614362" y="1857375"/>
            <a:ext cx="7945436" cy="3990975"/>
          </a:xfrm>
          <a:prstGeom prst="rect">
            <a:avLst/>
          </a:prstGeom>
          <a:noFill/>
          <a:ln>
            <a:noFill/>
          </a:ln>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Shape 411"/>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Number of policies adopted by HCHW Providers</a:t>
            </a:r>
          </a:p>
        </p:txBody>
      </p:sp>
      <p:sp>
        <p:nvSpPr>
          <p:cNvPr id="412" name="Shape 412"/>
          <p:cNvSpPr txBox="1">
            <a:spLocks noGrp="1"/>
          </p:cNvSpPr>
          <p:nvPr>
            <p:ph type="body" idx="1"/>
          </p:nvPr>
        </p:nvSpPr>
        <p:spPr>
          <a:xfrm>
            <a:off x="254000" y="1535112"/>
            <a:ext cx="8616949" cy="4548187"/>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dk1"/>
              </a:buClr>
              <a:buSzPct val="25000"/>
              <a:buFont typeface="Arial"/>
              <a:buNone/>
            </a:pPr>
            <a:endParaRPr sz="2800" b="1" i="0" u="none" strike="noStrike" cap="none">
              <a:solidFill>
                <a:schemeClr val="dk1"/>
              </a:solidFill>
              <a:latin typeface="Arial"/>
              <a:ea typeface="Arial"/>
              <a:cs typeface="Arial"/>
              <a:sym typeface="Arial"/>
            </a:endParaRPr>
          </a:p>
          <a:p>
            <a:pPr marL="0" marR="0" lvl="0" indent="0" algn="ctr" rtl="0">
              <a:spcBef>
                <a:spcPts val="560"/>
              </a:spcBef>
              <a:spcAft>
                <a:spcPts val="0"/>
              </a:spcAft>
              <a:buClr>
                <a:schemeClr val="dk1"/>
              </a:buClr>
              <a:buSzPct val="25000"/>
              <a:buFont typeface="Arial"/>
              <a:buNone/>
            </a:pPr>
            <a:endParaRPr sz="2800" b="1" i="0" u="none" strike="noStrike" cap="none">
              <a:solidFill>
                <a:schemeClr val="dk1"/>
              </a:solidFill>
              <a:latin typeface="Arial"/>
              <a:ea typeface="Arial"/>
              <a:cs typeface="Arial"/>
              <a:sym typeface="Arial"/>
            </a:endParaRPr>
          </a:p>
          <a:p>
            <a:pPr marL="0" marR="0" lvl="0" indent="0" algn="ctr" rtl="0">
              <a:spcBef>
                <a:spcPts val="880"/>
              </a:spcBef>
              <a:spcAft>
                <a:spcPts val="0"/>
              </a:spcAft>
              <a:buClr>
                <a:schemeClr val="dk2"/>
              </a:buClr>
              <a:buSzPct val="25000"/>
              <a:buFont typeface="Arial"/>
              <a:buNone/>
            </a:pPr>
            <a:r>
              <a:rPr lang="en-US" sz="4400" b="1" i="0" u="none" strike="noStrike" cap="none">
                <a:solidFill>
                  <a:schemeClr val="dk2"/>
                </a:solidFill>
                <a:latin typeface="Arial"/>
                <a:ea typeface="Arial"/>
                <a:cs typeface="Arial"/>
                <a:sym typeface="Arial"/>
              </a:rPr>
              <a:t>Average = 17.3</a:t>
            </a:r>
          </a:p>
          <a:p>
            <a:pPr marL="0" marR="0" lvl="0" indent="0" algn="ctr" rtl="0">
              <a:spcBef>
                <a:spcPts val="880"/>
              </a:spcBef>
              <a:spcAft>
                <a:spcPts val="0"/>
              </a:spcAft>
              <a:buClr>
                <a:srgbClr val="FF0000"/>
              </a:buClr>
              <a:buSzPct val="25000"/>
              <a:buFont typeface="Arial"/>
              <a:buNone/>
            </a:pPr>
            <a:r>
              <a:rPr lang="en-US" sz="4400" b="1" i="0" u="none" strike="noStrike" cap="none">
                <a:solidFill>
                  <a:srgbClr val="FF0000"/>
                </a:solidFill>
                <a:latin typeface="Arial"/>
                <a:ea typeface="Arial"/>
                <a:cs typeface="Arial"/>
                <a:sym typeface="Arial"/>
              </a:rPr>
              <a:t>Minimum = 4 </a:t>
            </a:r>
          </a:p>
          <a:p>
            <a:pPr marL="0" marR="0" lvl="0" indent="0" algn="ctr" rtl="0">
              <a:spcBef>
                <a:spcPts val="880"/>
              </a:spcBef>
              <a:spcAft>
                <a:spcPts val="0"/>
              </a:spcAft>
              <a:buClr>
                <a:srgbClr val="00CC00"/>
              </a:buClr>
              <a:buSzPct val="25000"/>
              <a:buFont typeface="Arial"/>
              <a:buNone/>
            </a:pPr>
            <a:r>
              <a:rPr lang="en-US" sz="4400" b="1" i="0" u="none" strike="noStrike" cap="none">
                <a:solidFill>
                  <a:srgbClr val="00CC00"/>
                </a:solidFill>
                <a:latin typeface="Arial"/>
                <a:ea typeface="Arial"/>
                <a:cs typeface="Arial"/>
                <a:sym typeface="Arial"/>
              </a:rPr>
              <a:t> </a:t>
            </a:r>
            <a:r>
              <a:rPr lang="en-US" sz="4400" b="1" i="0" u="none" strike="noStrike" cap="none">
                <a:solidFill>
                  <a:srgbClr val="76923C"/>
                </a:solidFill>
                <a:latin typeface="Arial"/>
                <a:ea typeface="Arial"/>
                <a:cs typeface="Arial"/>
                <a:sym typeface="Arial"/>
              </a:rPr>
              <a:t>Maximum = 36 </a:t>
            </a: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Shape 418"/>
          <p:cNvSpPr txBox="1">
            <a:spLocks noGrp="1"/>
          </p:cNvSpPr>
          <p:nvPr>
            <p:ph type="title"/>
          </p:nvPr>
        </p:nvSpPr>
        <p:spPr>
          <a:xfrm>
            <a:off x="457200" y="136414"/>
            <a:ext cx="8229600"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Most frequently adopted </a:t>
            </a:r>
            <a:r>
              <a:rPr lang="en-US" sz="4400" b="1" i="1" u="none" strike="noStrike" cap="none">
                <a:solidFill>
                  <a:srgbClr val="00539B"/>
                </a:solidFill>
                <a:latin typeface="Arial"/>
                <a:ea typeface="Arial"/>
                <a:cs typeface="Arial"/>
                <a:sym typeface="Arial"/>
              </a:rPr>
              <a:t>physical activity </a:t>
            </a:r>
            <a:r>
              <a:rPr lang="en-US" sz="4400" b="0" i="0" u="none" strike="noStrike" cap="none">
                <a:solidFill>
                  <a:srgbClr val="00539B"/>
                </a:solidFill>
                <a:latin typeface="Arial"/>
                <a:ea typeface="Arial"/>
                <a:cs typeface="Arial"/>
                <a:sym typeface="Arial"/>
              </a:rPr>
              <a:t>policy</a:t>
            </a:r>
          </a:p>
        </p:txBody>
      </p:sp>
      <p:sp>
        <p:nvSpPr>
          <p:cNvPr id="419" name="Shape 419"/>
          <p:cNvSpPr txBox="1">
            <a:spLocks noGrp="1"/>
          </p:cNvSpPr>
          <p:nvPr>
            <p:ph type="body" idx="1"/>
          </p:nvPr>
        </p:nvSpPr>
        <p:spPr>
          <a:xfrm>
            <a:off x="457200" y="1733107"/>
            <a:ext cx="4040187" cy="4393056"/>
          </a:xfrm>
          <a:prstGeom prst="rect">
            <a:avLst/>
          </a:prstGeom>
          <a:noFill/>
          <a:ln>
            <a:noFill/>
          </a:ln>
        </p:spPr>
        <p:txBody>
          <a:bodyPr lIns="91425" tIns="45700" rIns="91425" bIns="45700" anchor="t" anchorCtr="0">
            <a:noAutofit/>
          </a:bodyPr>
          <a:lstStyle/>
          <a:p>
            <a:pPr marL="457200" marR="0" lvl="1" indent="0" algn="l" rtl="0">
              <a:spcBef>
                <a:spcPts val="0"/>
              </a:spcBef>
              <a:spcAft>
                <a:spcPts val="0"/>
              </a:spcAft>
              <a:buClr>
                <a:schemeClr val="dk1"/>
              </a:buClr>
              <a:buSzPct val="25000"/>
              <a:buFont typeface="Noto Sans Symbols"/>
              <a:buNone/>
            </a:pPr>
            <a:r>
              <a:rPr lang="en-US" sz="3200" b="0" i="0" u="none" strike="noStrike" cap="none">
                <a:solidFill>
                  <a:schemeClr val="dk1"/>
                </a:solidFill>
                <a:latin typeface="Arial"/>
                <a:ea typeface="Arial"/>
                <a:cs typeface="Arial"/>
                <a:sym typeface="Arial"/>
              </a:rPr>
              <a:t>“Center staff will not use physical activity or withhold opportunities for physical activity as punishment.”</a:t>
            </a:r>
          </a:p>
        </p:txBody>
      </p:sp>
      <p:pic>
        <p:nvPicPr>
          <p:cNvPr id="420" name="Shape 420"/>
          <p:cNvPicPr preferRelativeResize="0"/>
          <p:nvPr/>
        </p:nvPicPr>
        <p:blipFill rotWithShape="1">
          <a:blip r:embed="rId3">
            <a:alphaModFix/>
          </a:blip>
          <a:srcRect l="31641" t="11459" r="29101" b="6250"/>
          <a:stretch/>
        </p:blipFill>
        <p:spPr>
          <a:xfrm>
            <a:off x="5662612" y="1638300"/>
            <a:ext cx="2871788" cy="4514850"/>
          </a:xfrm>
          <a:prstGeom prst="rect">
            <a:avLst/>
          </a:prstGeom>
          <a:noFill/>
          <a:ln>
            <a:noFill/>
          </a:ln>
        </p:spPr>
      </p:pic>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Shape 426"/>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Most frequently adopted </a:t>
            </a:r>
            <a:br>
              <a:rPr lang="en-US" sz="4400" b="0" i="0" u="none" strike="noStrike" cap="none">
                <a:solidFill>
                  <a:srgbClr val="00539B"/>
                </a:solidFill>
                <a:latin typeface="Arial"/>
                <a:ea typeface="Arial"/>
                <a:cs typeface="Arial"/>
                <a:sym typeface="Arial"/>
              </a:rPr>
            </a:br>
            <a:r>
              <a:rPr lang="en-US" sz="4400" b="1" i="1" u="none" strike="noStrike" cap="none">
                <a:solidFill>
                  <a:srgbClr val="00539B"/>
                </a:solidFill>
                <a:latin typeface="Arial"/>
                <a:ea typeface="Arial"/>
                <a:cs typeface="Arial"/>
                <a:sym typeface="Arial"/>
              </a:rPr>
              <a:t>screen time </a:t>
            </a:r>
            <a:r>
              <a:rPr lang="en-US" sz="4400" b="0" i="0" u="none" strike="noStrike" cap="none">
                <a:solidFill>
                  <a:srgbClr val="00539B"/>
                </a:solidFill>
                <a:latin typeface="Arial"/>
                <a:ea typeface="Arial"/>
                <a:cs typeface="Arial"/>
                <a:sym typeface="Arial"/>
              </a:rPr>
              <a:t>policy</a:t>
            </a:r>
          </a:p>
        </p:txBody>
      </p:sp>
      <p:sp>
        <p:nvSpPr>
          <p:cNvPr id="427" name="Shape 427"/>
          <p:cNvSpPr txBox="1">
            <a:spLocks noGrp="1"/>
          </p:cNvSpPr>
          <p:nvPr>
            <p:ph type="body" idx="1"/>
          </p:nvPr>
        </p:nvSpPr>
        <p:spPr>
          <a:xfrm>
            <a:off x="254000" y="1701800"/>
            <a:ext cx="4232275" cy="4548187"/>
          </a:xfrm>
          <a:prstGeom prst="rect">
            <a:avLst/>
          </a:prstGeom>
          <a:noFill/>
          <a:ln>
            <a:noFill/>
          </a:ln>
        </p:spPr>
        <p:txBody>
          <a:bodyPr lIns="91425" tIns="45700" rIns="91425" bIns="45700" anchor="t" anchorCtr="0">
            <a:noAutofit/>
          </a:bodyPr>
          <a:lstStyle/>
          <a:p>
            <a:pPr marL="457200" marR="0" lvl="1" indent="0" algn="l" rtl="0">
              <a:spcBef>
                <a:spcPts val="0"/>
              </a:spcBef>
              <a:spcAft>
                <a:spcPts val="0"/>
              </a:spcAft>
              <a:buClr>
                <a:schemeClr val="dk1"/>
              </a:buClr>
              <a:buSzPct val="25000"/>
              <a:buFont typeface="Noto Sans Symbols"/>
              <a:buNone/>
            </a:pPr>
            <a:r>
              <a:rPr lang="en-US" sz="3200" b="0" i="0" u="none" strike="noStrike" cap="none">
                <a:solidFill>
                  <a:schemeClr val="dk1"/>
                </a:solidFill>
                <a:latin typeface="Arial"/>
                <a:ea typeface="Arial"/>
                <a:cs typeface="Arial"/>
                <a:sym typeface="Arial"/>
              </a:rPr>
              <a:t>“Television or videos are never shown in the facility.”</a:t>
            </a:r>
          </a:p>
        </p:txBody>
      </p:sp>
      <p:pic>
        <p:nvPicPr>
          <p:cNvPr id="428" name="Shape 428"/>
          <p:cNvPicPr preferRelativeResize="0"/>
          <p:nvPr/>
        </p:nvPicPr>
        <p:blipFill rotWithShape="1">
          <a:blip r:embed="rId3">
            <a:alphaModFix/>
          </a:blip>
          <a:srcRect l="31445" t="11718" r="29686" b="6249"/>
          <a:stretch/>
        </p:blipFill>
        <p:spPr>
          <a:xfrm>
            <a:off x="5577900" y="1619250"/>
            <a:ext cx="2804100" cy="4438650"/>
          </a:xfrm>
          <a:prstGeom prst="rect">
            <a:avLst/>
          </a:prstGeom>
          <a:noFill/>
          <a:ln>
            <a:noFill/>
          </a:ln>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Shape 434"/>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Most frequently adopted </a:t>
            </a:r>
            <a:r>
              <a:rPr lang="en-US" sz="4400" b="1" i="0" u="none" strike="noStrike" cap="none">
                <a:solidFill>
                  <a:srgbClr val="00539B"/>
                </a:solidFill>
                <a:latin typeface="Arial"/>
                <a:ea typeface="Arial"/>
                <a:cs typeface="Arial"/>
                <a:sym typeface="Arial"/>
              </a:rPr>
              <a:t>nutrition</a:t>
            </a:r>
            <a:r>
              <a:rPr lang="en-US" sz="4400" b="0" i="0" u="none" strike="noStrike" cap="none">
                <a:solidFill>
                  <a:srgbClr val="00539B"/>
                </a:solidFill>
                <a:latin typeface="Arial"/>
                <a:ea typeface="Arial"/>
                <a:cs typeface="Arial"/>
                <a:sym typeface="Arial"/>
              </a:rPr>
              <a:t> policy</a:t>
            </a:r>
          </a:p>
        </p:txBody>
      </p:sp>
      <p:sp>
        <p:nvSpPr>
          <p:cNvPr id="435" name="Shape 435"/>
          <p:cNvSpPr txBox="1">
            <a:spLocks noGrp="1"/>
          </p:cNvSpPr>
          <p:nvPr>
            <p:ph type="body" idx="1"/>
          </p:nvPr>
        </p:nvSpPr>
        <p:spPr>
          <a:xfrm>
            <a:off x="0" y="1587500"/>
            <a:ext cx="8963376" cy="4770770"/>
          </a:xfrm>
          <a:prstGeom prst="rect">
            <a:avLst/>
          </a:prstGeom>
          <a:noFill/>
          <a:ln>
            <a:noFill/>
          </a:ln>
        </p:spPr>
        <p:txBody>
          <a:bodyPr lIns="91425" tIns="45700" rIns="91425" bIns="45700" anchor="t" anchorCtr="0">
            <a:noAutofit/>
          </a:bodyPr>
          <a:lstStyle/>
          <a:p>
            <a:pPr marL="457200" marR="0" lvl="1" indent="0" algn="l" rtl="0">
              <a:lnSpc>
                <a:spcPct val="90000"/>
              </a:lnSpc>
              <a:spcBef>
                <a:spcPts val="0"/>
              </a:spcBef>
              <a:spcAft>
                <a:spcPts val="0"/>
              </a:spcAft>
              <a:buClr>
                <a:schemeClr val="dk1"/>
              </a:buClr>
              <a:buSzPct val="25000"/>
              <a:buFont typeface="Noto Sans Symbols"/>
              <a:buNone/>
            </a:pPr>
            <a:r>
              <a:rPr lang="en-US" sz="2400" b="0" i="0" u="none" strike="noStrike" cap="none">
                <a:solidFill>
                  <a:schemeClr val="dk1"/>
                </a:solidFill>
                <a:latin typeface="Arial"/>
                <a:ea typeface="Arial"/>
                <a:cs typeface="Arial"/>
                <a:sym typeface="Arial"/>
              </a:rPr>
              <a:t>We:</a:t>
            </a:r>
          </a:p>
          <a:p>
            <a:pPr marL="971550" marR="0" lvl="1" indent="-514350" algn="l" rtl="0">
              <a:lnSpc>
                <a:spcPct val="90000"/>
              </a:lnSpc>
              <a:spcBef>
                <a:spcPts val="480"/>
              </a:spcBef>
              <a:spcAft>
                <a:spcPts val="0"/>
              </a:spcAft>
              <a:buClr>
                <a:schemeClr val="dk1"/>
              </a:buClr>
              <a:buSzPct val="75000"/>
              <a:buFont typeface="Questrial"/>
              <a:buAutoNum type="arabicPeriod"/>
            </a:pPr>
            <a:r>
              <a:rPr lang="en-US" sz="2400" b="0" i="0" u="none" strike="noStrike" cap="none">
                <a:solidFill>
                  <a:schemeClr val="dk1"/>
                </a:solidFill>
                <a:latin typeface="Arial"/>
                <a:ea typeface="Arial"/>
                <a:cs typeface="Arial"/>
                <a:sym typeface="Arial"/>
              </a:rPr>
              <a:t>Include a different </a:t>
            </a:r>
            <a:r>
              <a:rPr lang="en-US" sz="2400" b="1" i="0" u="none" strike="noStrike" cap="none">
                <a:solidFill>
                  <a:schemeClr val="dk1"/>
                </a:solidFill>
                <a:latin typeface="Arial"/>
                <a:ea typeface="Arial"/>
                <a:cs typeface="Arial"/>
                <a:sym typeface="Arial"/>
              </a:rPr>
              <a:t>non-fried vegetable </a:t>
            </a:r>
            <a:r>
              <a:rPr lang="en-US" sz="2400" b="0" i="0" u="none" strike="noStrike" cap="none">
                <a:solidFill>
                  <a:schemeClr val="dk1"/>
                </a:solidFill>
                <a:latin typeface="Arial"/>
                <a:ea typeface="Arial"/>
                <a:cs typeface="Arial"/>
                <a:sym typeface="Arial"/>
              </a:rPr>
              <a:t>every day.</a:t>
            </a:r>
          </a:p>
          <a:p>
            <a:pPr marL="971550" marR="0" lvl="1" indent="-514350" algn="l" rtl="0">
              <a:lnSpc>
                <a:spcPct val="90000"/>
              </a:lnSpc>
              <a:spcBef>
                <a:spcPts val="480"/>
              </a:spcBef>
              <a:spcAft>
                <a:spcPts val="0"/>
              </a:spcAft>
              <a:buClr>
                <a:schemeClr val="dk1"/>
              </a:buClr>
              <a:buSzPct val="75000"/>
              <a:buFont typeface="Questrial"/>
              <a:buAutoNum type="arabicPeriod"/>
            </a:pPr>
            <a:r>
              <a:rPr lang="en-US" sz="2400" b="0" i="0" u="none" strike="noStrike" cap="none">
                <a:solidFill>
                  <a:schemeClr val="dk1"/>
                </a:solidFill>
                <a:latin typeface="Arial"/>
                <a:ea typeface="Arial"/>
                <a:cs typeface="Arial"/>
                <a:sym typeface="Arial"/>
              </a:rPr>
              <a:t>Include a different </a:t>
            </a:r>
            <a:r>
              <a:rPr lang="en-US" sz="2400" b="1" i="0" u="none" strike="noStrike" cap="none">
                <a:solidFill>
                  <a:schemeClr val="dk1"/>
                </a:solidFill>
                <a:latin typeface="Arial"/>
                <a:ea typeface="Arial"/>
                <a:cs typeface="Arial"/>
                <a:sym typeface="Arial"/>
              </a:rPr>
              <a:t>whole fruit </a:t>
            </a:r>
            <a:r>
              <a:rPr lang="en-US" sz="2400" b="0" i="0" u="none" strike="noStrike" cap="none">
                <a:solidFill>
                  <a:schemeClr val="dk1"/>
                </a:solidFill>
                <a:latin typeface="Arial"/>
                <a:ea typeface="Arial"/>
                <a:cs typeface="Arial"/>
                <a:sym typeface="Arial"/>
              </a:rPr>
              <a:t>every day.</a:t>
            </a:r>
          </a:p>
          <a:p>
            <a:pPr marL="971550" marR="0" lvl="1" indent="-514350" algn="l" rtl="0">
              <a:lnSpc>
                <a:spcPct val="90000"/>
              </a:lnSpc>
              <a:spcBef>
                <a:spcPts val="480"/>
              </a:spcBef>
              <a:spcAft>
                <a:spcPts val="0"/>
              </a:spcAft>
              <a:buClr>
                <a:schemeClr val="dk1"/>
              </a:buClr>
              <a:buSzPct val="75000"/>
              <a:buFont typeface="Questrial"/>
              <a:buAutoNum type="arabicPeriod"/>
            </a:pPr>
            <a:r>
              <a:rPr lang="en-US" sz="2400" b="0" i="0" u="none" strike="noStrike" cap="none">
                <a:solidFill>
                  <a:schemeClr val="dk1"/>
                </a:solidFill>
                <a:latin typeface="Arial"/>
                <a:ea typeface="Arial"/>
                <a:cs typeface="Arial"/>
                <a:sym typeface="Arial"/>
              </a:rPr>
              <a:t>Include at least one </a:t>
            </a:r>
            <a:r>
              <a:rPr lang="en-US" sz="2400" b="1" i="0" u="none" strike="noStrike" cap="none">
                <a:solidFill>
                  <a:schemeClr val="dk1"/>
                </a:solidFill>
                <a:latin typeface="Arial"/>
                <a:ea typeface="Arial"/>
                <a:cs typeface="Arial"/>
                <a:sym typeface="Arial"/>
              </a:rPr>
              <a:t>whole grain </a:t>
            </a:r>
            <a:r>
              <a:rPr lang="en-US" sz="2400" b="0" i="0" u="none" strike="noStrike" cap="none">
                <a:solidFill>
                  <a:schemeClr val="dk1"/>
                </a:solidFill>
                <a:latin typeface="Arial"/>
                <a:ea typeface="Arial"/>
                <a:cs typeface="Arial"/>
                <a:sym typeface="Arial"/>
              </a:rPr>
              <a:t>food every day.</a:t>
            </a:r>
          </a:p>
          <a:p>
            <a:pPr marL="971550" marR="0" lvl="1" indent="-514350" algn="l" rtl="0">
              <a:lnSpc>
                <a:spcPct val="90000"/>
              </a:lnSpc>
              <a:spcBef>
                <a:spcPts val="480"/>
              </a:spcBef>
              <a:spcAft>
                <a:spcPts val="0"/>
              </a:spcAft>
              <a:buClr>
                <a:schemeClr val="dk1"/>
              </a:buClr>
              <a:buSzPct val="75000"/>
              <a:buFont typeface="Questrial"/>
              <a:buAutoNum type="arabicPeriod"/>
            </a:pPr>
            <a:r>
              <a:rPr lang="en-US" sz="2400" b="1" i="0" u="none" strike="noStrike" cap="none">
                <a:solidFill>
                  <a:schemeClr val="dk1"/>
                </a:solidFill>
                <a:latin typeface="Arial"/>
                <a:ea typeface="Arial"/>
                <a:cs typeface="Arial"/>
                <a:sym typeface="Arial"/>
              </a:rPr>
              <a:t>Avoid or limit fried foods </a:t>
            </a:r>
            <a:r>
              <a:rPr lang="en-US" sz="2400" b="0" i="0" u="none" strike="noStrike" cap="none">
                <a:solidFill>
                  <a:schemeClr val="dk1"/>
                </a:solidFill>
                <a:latin typeface="Arial"/>
                <a:ea typeface="Arial"/>
                <a:cs typeface="Arial"/>
                <a:sym typeface="Arial"/>
              </a:rPr>
              <a:t>to no more than twice a week. </a:t>
            </a:r>
          </a:p>
          <a:p>
            <a:pPr marL="971550" marR="0" lvl="1" indent="-514350" algn="l" rtl="0">
              <a:lnSpc>
                <a:spcPct val="90000"/>
              </a:lnSpc>
              <a:spcBef>
                <a:spcPts val="480"/>
              </a:spcBef>
              <a:spcAft>
                <a:spcPts val="0"/>
              </a:spcAft>
              <a:buClr>
                <a:schemeClr val="dk1"/>
              </a:buClr>
              <a:buSzPct val="75000"/>
              <a:buFont typeface="Questrial"/>
              <a:buAutoNum type="arabicPeriod"/>
            </a:pPr>
            <a:r>
              <a:rPr lang="en-US" sz="2400" b="0" i="0" u="none" strike="noStrike" cap="none">
                <a:solidFill>
                  <a:schemeClr val="dk1"/>
                </a:solidFill>
                <a:latin typeface="Arial"/>
                <a:ea typeface="Arial"/>
                <a:cs typeface="Arial"/>
                <a:sym typeface="Arial"/>
              </a:rPr>
              <a:t>Serve only </a:t>
            </a:r>
            <a:r>
              <a:rPr lang="en-US" sz="2400" b="1" i="0" u="none" strike="noStrike" cap="none">
                <a:solidFill>
                  <a:schemeClr val="dk1"/>
                </a:solidFill>
                <a:latin typeface="Arial"/>
                <a:ea typeface="Arial"/>
                <a:cs typeface="Arial"/>
                <a:sym typeface="Arial"/>
              </a:rPr>
              <a:t>100% juice </a:t>
            </a:r>
            <a:r>
              <a:rPr lang="en-US" sz="2400" b="0" i="0" u="none" strike="noStrike" cap="none">
                <a:solidFill>
                  <a:schemeClr val="dk1"/>
                </a:solidFill>
                <a:latin typeface="Arial"/>
                <a:ea typeface="Arial"/>
                <a:cs typeface="Arial"/>
                <a:sym typeface="Arial"/>
              </a:rPr>
              <a:t>and no more than 4-6 oz a day.</a:t>
            </a:r>
          </a:p>
          <a:p>
            <a:pPr marL="971550" marR="0" lvl="1" indent="-514350" algn="l" rtl="0">
              <a:lnSpc>
                <a:spcPct val="90000"/>
              </a:lnSpc>
              <a:spcBef>
                <a:spcPts val="560"/>
              </a:spcBef>
              <a:spcAft>
                <a:spcPts val="0"/>
              </a:spcAft>
              <a:buClr>
                <a:schemeClr val="dk1"/>
              </a:buClr>
              <a:buSzPct val="87500"/>
              <a:buFont typeface="Questrial"/>
              <a:buAutoNum type="arabicPeriod"/>
            </a:pPr>
            <a:r>
              <a:rPr lang="en-US" sz="2400" b="1" i="0" u="none" strike="noStrike" cap="none">
                <a:solidFill>
                  <a:schemeClr val="dk1"/>
                </a:solidFill>
                <a:latin typeface="Arial"/>
                <a:ea typeface="Arial"/>
                <a:cs typeface="Arial"/>
                <a:sym typeface="Arial"/>
              </a:rPr>
              <a:t>Do not serve sweetened beverages</a:t>
            </a:r>
            <a:r>
              <a:rPr lang="en-US" sz="2800" b="0" i="0" u="none" strike="noStrike" cap="none">
                <a:solidFill>
                  <a:schemeClr val="dk1"/>
                </a:solidFill>
                <a:latin typeface="Arial"/>
                <a:ea typeface="Arial"/>
                <a:cs typeface="Arial"/>
                <a:sym typeface="Arial"/>
              </a:rPr>
              <a:t>.*</a:t>
            </a:r>
          </a:p>
          <a:p>
            <a:pPr marL="290513" marR="0" lvl="0" indent="-290513" algn="l" rtl="0">
              <a:spcBef>
                <a:spcPts val="640"/>
              </a:spcBef>
              <a:spcAft>
                <a:spcPts val="0"/>
              </a:spcAft>
              <a:buClr>
                <a:schemeClr val="dk1"/>
              </a:buClr>
              <a:buSzPct val="100000"/>
              <a:buFont typeface="Arial"/>
              <a:buNone/>
            </a:pPr>
            <a:endParaRPr sz="3200" b="0" i="0" u="none" strike="noStrike" cap="none">
              <a:solidFill>
                <a:schemeClr val="dk1"/>
              </a:solidFill>
              <a:latin typeface="Arial"/>
              <a:ea typeface="Arial"/>
              <a:cs typeface="Arial"/>
              <a:sym typeface="Arial"/>
            </a:endParaRPr>
          </a:p>
        </p:txBody>
      </p:sp>
      <p:sp>
        <p:nvSpPr>
          <p:cNvPr id="436" name="Shape 436"/>
          <p:cNvSpPr txBox="1"/>
          <p:nvPr/>
        </p:nvSpPr>
        <p:spPr>
          <a:xfrm>
            <a:off x="552450" y="5848350"/>
            <a:ext cx="5147627"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0" i="0" u="none" strike="noStrike" cap="none">
                <a:solidFill>
                  <a:schemeClr val="dk1"/>
                </a:solidFill>
                <a:latin typeface="Arial"/>
                <a:ea typeface="Arial"/>
                <a:cs typeface="Arial"/>
                <a:sym typeface="Arial"/>
              </a:rPr>
              <a:t>* Added as a menu requirement October 1, 2015</a:t>
            </a:r>
          </a:p>
        </p:txBody>
      </p:sp>
      <p:pic>
        <p:nvPicPr>
          <p:cNvPr id="437" name="Shape 437"/>
          <p:cNvPicPr preferRelativeResize="0"/>
          <p:nvPr/>
        </p:nvPicPr>
        <p:blipFill rotWithShape="1">
          <a:blip r:embed="rId3">
            <a:alphaModFix/>
          </a:blip>
          <a:srcRect/>
          <a:stretch/>
        </p:blipFill>
        <p:spPr>
          <a:xfrm>
            <a:off x="6326371" y="4328507"/>
            <a:ext cx="2440504" cy="1889174"/>
          </a:xfrm>
          <a:prstGeom prst="rect">
            <a:avLst/>
          </a:prstGeom>
          <a:noFill/>
          <a:ln w="9525" cap="flat" cmpd="sng">
            <a:solidFill>
              <a:schemeClr val="dk1"/>
            </a:solidFill>
            <a:prstDash val="solid"/>
            <a:miter/>
            <a:headEnd type="none" w="med" len="med"/>
            <a:tailEnd type="none" w="med" len="med"/>
          </a:ln>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Shape 443"/>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Most frequently adopted </a:t>
            </a:r>
            <a:r>
              <a:rPr lang="en-US" sz="4400" b="1" i="1" u="none" strike="noStrike" cap="none">
                <a:solidFill>
                  <a:srgbClr val="00539B"/>
                </a:solidFill>
                <a:latin typeface="Arial"/>
                <a:ea typeface="Arial"/>
                <a:cs typeface="Arial"/>
                <a:sym typeface="Arial"/>
              </a:rPr>
              <a:t>water</a:t>
            </a:r>
            <a:r>
              <a:rPr lang="en-US" sz="4400" b="0" i="0" u="none" strike="noStrike" cap="none">
                <a:solidFill>
                  <a:srgbClr val="00539B"/>
                </a:solidFill>
                <a:latin typeface="Arial"/>
                <a:ea typeface="Arial"/>
                <a:cs typeface="Arial"/>
                <a:sym typeface="Arial"/>
              </a:rPr>
              <a:t> policy</a:t>
            </a:r>
          </a:p>
        </p:txBody>
      </p:sp>
      <p:sp>
        <p:nvSpPr>
          <p:cNvPr id="444" name="Shape 444"/>
          <p:cNvSpPr txBox="1">
            <a:spLocks noGrp="1"/>
          </p:cNvSpPr>
          <p:nvPr>
            <p:ph type="body" idx="1"/>
          </p:nvPr>
        </p:nvSpPr>
        <p:spPr>
          <a:xfrm>
            <a:off x="658037" y="1587500"/>
            <a:ext cx="4232275" cy="4548187"/>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r>
              <a:rPr lang="en-US" sz="3200" b="0" i="0" u="none" strike="noStrike" cap="none">
                <a:solidFill>
                  <a:schemeClr val="dk1"/>
                </a:solidFill>
                <a:latin typeface="Arial"/>
                <a:ea typeface="Arial"/>
                <a:cs typeface="Arial"/>
                <a:sym typeface="Arial"/>
              </a:rPr>
              <a:t>“We make drinking water freely available so children can serve themselves at meals and throughout the day, both inside and outdoors.”</a:t>
            </a:r>
          </a:p>
        </p:txBody>
      </p:sp>
      <p:pic>
        <p:nvPicPr>
          <p:cNvPr id="445" name="Shape 445"/>
          <p:cNvPicPr preferRelativeResize="0">
            <a:picLocks noGrp="1"/>
          </p:cNvPicPr>
          <p:nvPr>
            <p:ph type="body" idx="2"/>
          </p:nvPr>
        </p:nvPicPr>
        <p:blipFill rotWithShape="1">
          <a:blip r:embed="rId3">
            <a:alphaModFix/>
          </a:blip>
          <a:srcRect l="32182" t="11166" r="29107" b="6942"/>
          <a:stretch/>
        </p:blipFill>
        <p:spPr>
          <a:xfrm>
            <a:off x="5695950" y="1600199"/>
            <a:ext cx="2857499" cy="4533900"/>
          </a:xfrm>
          <a:prstGeom prst="rect">
            <a:avLst/>
          </a:prstGeom>
          <a:noFill/>
          <a:ln>
            <a:noFill/>
          </a:ln>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Shape 450"/>
          <p:cNvSpPr txBox="1">
            <a:spLocks noGrp="1"/>
          </p:cNvSpPr>
          <p:nvPr>
            <p:ph type="title"/>
          </p:nvPr>
        </p:nvSpPr>
        <p:spPr>
          <a:xfrm>
            <a:off x="247650" y="12065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Most frequently adopted </a:t>
            </a:r>
            <a:r>
              <a:rPr lang="en-US" sz="4400" b="1" i="1" u="none" strike="noStrike" cap="none">
                <a:solidFill>
                  <a:srgbClr val="00539B"/>
                </a:solidFill>
                <a:latin typeface="Arial"/>
                <a:ea typeface="Arial"/>
                <a:cs typeface="Arial"/>
                <a:sym typeface="Arial"/>
              </a:rPr>
              <a:t>breastfeeding </a:t>
            </a:r>
            <a:r>
              <a:rPr lang="en-US" sz="4400" b="0" i="0" u="none" strike="noStrike" cap="none">
                <a:solidFill>
                  <a:srgbClr val="00539B"/>
                </a:solidFill>
                <a:latin typeface="Arial"/>
                <a:ea typeface="Arial"/>
                <a:cs typeface="Arial"/>
                <a:sym typeface="Arial"/>
              </a:rPr>
              <a:t>policy</a:t>
            </a:r>
          </a:p>
        </p:txBody>
      </p:sp>
      <p:sp>
        <p:nvSpPr>
          <p:cNvPr id="451" name="Shape 451"/>
          <p:cNvSpPr txBox="1">
            <a:spLocks noGrp="1"/>
          </p:cNvSpPr>
          <p:nvPr>
            <p:ph type="body" idx="1"/>
          </p:nvPr>
        </p:nvSpPr>
        <p:spPr>
          <a:xfrm>
            <a:off x="700566" y="1608765"/>
            <a:ext cx="4232275" cy="4548187"/>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r>
              <a:rPr lang="en-US" sz="3200" b="0" i="0" u="none" strike="noStrike" cap="none">
                <a:solidFill>
                  <a:schemeClr val="dk1"/>
                </a:solidFill>
                <a:latin typeface="Arial"/>
                <a:ea typeface="Arial"/>
                <a:cs typeface="Arial"/>
                <a:sym typeface="Arial"/>
              </a:rPr>
              <a:t>“All child care center staff will be trained in the proper storage and handling of human milk, as well as ways to support breastfeeding mothers.”</a:t>
            </a:r>
          </a:p>
          <a:p>
            <a:pPr marL="290513" marR="0" lvl="0" indent="-290513" algn="l" rtl="0">
              <a:spcBef>
                <a:spcPts val="560"/>
              </a:spcBef>
              <a:spcAft>
                <a:spcPts val="0"/>
              </a:spcAft>
              <a:buClr>
                <a:schemeClr val="dk1"/>
              </a:buClr>
              <a:buSzPct val="100000"/>
              <a:buFont typeface="Arial"/>
              <a:buNone/>
            </a:pPr>
            <a:endParaRPr sz="2800" b="0" i="0" u="none" strike="noStrike" cap="none">
              <a:solidFill>
                <a:schemeClr val="dk1"/>
              </a:solidFill>
              <a:latin typeface="Arial"/>
              <a:ea typeface="Arial"/>
              <a:cs typeface="Arial"/>
              <a:sym typeface="Arial"/>
            </a:endParaRPr>
          </a:p>
        </p:txBody>
      </p:sp>
      <p:pic>
        <p:nvPicPr>
          <p:cNvPr id="452" name="Shape 452"/>
          <p:cNvPicPr preferRelativeResize="0">
            <a:picLocks noGrp="1"/>
          </p:cNvPicPr>
          <p:nvPr>
            <p:ph type="body" idx="2"/>
          </p:nvPr>
        </p:nvPicPr>
        <p:blipFill rotWithShape="1">
          <a:blip r:embed="rId3">
            <a:alphaModFix/>
          </a:blip>
          <a:srcRect l="27682" t="12364" r="24606" b="7215"/>
          <a:stretch/>
        </p:blipFill>
        <p:spPr>
          <a:xfrm>
            <a:off x="5373237" y="1695450"/>
            <a:ext cx="3446912" cy="4357418"/>
          </a:xfrm>
          <a:prstGeom prst="rect">
            <a:avLst/>
          </a:prstGeom>
          <a:noFill/>
          <a:ln>
            <a:noFill/>
          </a:ln>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Shape 458"/>
          <p:cNvSpPr txBox="1">
            <a:spLocks noGrp="1"/>
          </p:cNvSpPr>
          <p:nvPr>
            <p:ph type="title"/>
          </p:nvPr>
        </p:nvSpPr>
        <p:spPr>
          <a:xfrm>
            <a:off x="281515" y="109360"/>
            <a:ext cx="8642349" cy="11430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HCHW Intervention Conclusion</a:t>
            </a:r>
          </a:p>
        </p:txBody>
      </p:sp>
      <p:sp>
        <p:nvSpPr>
          <p:cNvPr id="459" name="Shape 459"/>
          <p:cNvSpPr txBox="1">
            <a:spLocks noGrp="1"/>
          </p:cNvSpPr>
          <p:nvPr>
            <p:ph type="body" idx="1"/>
          </p:nvPr>
        </p:nvSpPr>
        <p:spPr>
          <a:xfrm>
            <a:off x="166688" y="1589198"/>
            <a:ext cx="8824911" cy="161120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r>
              <a:rPr lang="en-US" sz="2800" b="0" i="0" u="none" strike="noStrike" cap="none">
                <a:solidFill>
                  <a:schemeClr val="dk1"/>
                </a:solidFill>
                <a:latin typeface="Arial"/>
                <a:ea typeface="Arial"/>
                <a:cs typeface="Arial"/>
                <a:sym typeface="Arial"/>
              </a:rPr>
              <a:t>Onsite technical assistance is an </a:t>
            </a:r>
            <a:r>
              <a:rPr lang="en-US" sz="2800" b="1" i="0" u="none" strike="noStrike" cap="none">
                <a:solidFill>
                  <a:srgbClr val="76923C"/>
                </a:solidFill>
                <a:latin typeface="Arial"/>
                <a:ea typeface="Arial"/>
                <a:cs typeface="Arial"/>
                <a:sym typeface="Arial"/>
              </a:rPr>
              <a:t>effective</a:t>
            </a:r>
            <a:r>
              <a:rPr lang="en-US" sz="2800" b="0" i="0" u="none" strike="noStrike" cap="none">
                <a:solidFill>
                  <a:srgbClr val="76923C"/>
                </a:solidFill>
                <a:latin typeface="Arial"/>
                <a:ea typeface="Arial"/>
                <a:cs typeface="Arial"/>
                <a:sym typeface="Arial"/>
              </a:rPr>
              <a:t> </a:t>
            </a:r>
            <a:r>
              <a:rPr lang="en-US" sz="2800" b="1" i="0" u="none" strike="noStrike" cap="none">
                <a:solidFill>
                  <a:srgbClr val="76923C"/>
                </a:solidFill>
                <a:latin typeface="Arial"/>
                <a:ea typeface="Arial"/>
                <a:cs typeface="Arial"/>
                <a:sym typeface="Arial"/>
              </a:rPr>
              <a:t>method</a:t>
            </a:r>
            <a:r>
              <a:rPr lang="en-US" sz="2800" b="0" i="0" u="none" strike="noStrike" cap="none">
                <a:solidFill>
                  <a:srgbClr val="76923C"/>
                </a:solidFill>
                <a:latin typeface="Arial"/>
                <a:ea typeface="Arial"/>
                <a:cs typeface="Arial"/>
                <a:sym typeface="Arial"/>
              </a:rPr>
              <a:t> </a:t>
            </a:r>
            <a:r>
              <a:rPr lang="en-US" sz="2800" b="0" i="0" u="none" strike="noStrike" cap="none">
                <a:solidFill>
                  <a:schemeClr val="dk1"/>
                </a:solidFill>
                <a:latin typeface="Arial"/>
                <a:ea typeface="Arial"/>
                <a:cs typeface="Arial"/>
                <a:sym typeface="Arial"/>
              </a:rPr>
              <a:t>for adoption of policies in the five HCHW goal areas:</a:t>
            </a:r>
          </a:p>
        </p:txBody>
      </p:sp>
      <p:grpSp>
        <p:nvGrpSpPr>
          <p:cNvPr id="460" name="Shape 460"/>
          <p:cNvGrpSpPr/>
          <p:nvPr/>
        </p:nvGrpSpPr>
        <p:grpSpPr>
          <a:xfrm>
            <a:off x="1276350" y="2672760"/>
            <a:ext cx="6781798" cy="3601571"/>
            <a:chOff x="0" y="247651"/>
            <a:chExt cx="6781798" cy="3601571"/>
          </a:xfrm>
        </p:grpSpPr>
        <p:sp>
          <p:nvSpPr>
            <p:cNvPr id="461" name="Shape 461"/>
            <p:cNvSpPr/>
            <p:nvPr/>
          </p:nvSpPr>
          <p:spPr>
            <a:xfrm>
              <a:off x="2649925" y="1111354"/>
              <a:ext cx="1364820" cy="1364820"/>
            </a:xfrm>
            <a:prstGeom prst="ellipse">
              <a:avLst/>
            </a:prstGeom>
            <a:solidFill>
              <a:srgbClr val="800000">
                <a:alpha val="74901"/>
              </a:srgb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2" name="Shape 462"/>
            <p:cNvSpPr/>
            <p:nvPr/>
          </p:nvSpPr>
          <p:spPr>
            <a:xfrm>
              <a:off x="2069575" y="247651"/>
              <a:ext cx="2487433" cy="91638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63" name="Shape 463"/>
            <p:cNvSpPr txBox="1"/>
            <p:nvPr/>
          </p:nvSpPr>
          <p:spPr>
            <a:xfrm>
              <a:off x="2069575" y="247651"/>
              <a:ext cx="2487433" cy="916380"/>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SzPct val="25000"/>
                <a:buNone/>
              </a:pPr>
              <a:r>
                <a:rPr lang="en-US" sz="2500">
                  <a:solidFill>
                    <a:schemeClr val="dk1"/>
                  </a:solidFill>
                  <a:latin typeface="Arial"/>
                  <a:ea typeface="Arial"/>
                  <a:cs typeface="Arial"/>
                  <a:sym typeface="Arial"/>
                </a:rPr>
                <a:t>Nutrition and Healthy Eating</a:t>
              </a:r>
            </a:p>
          </p:txBody>
        </p:sp>
        <p:sp>
          <p:nvSpPr>
            <p:cNvPr id="464" name="Shape 464"/>
            <p:cNvSpPr/>
            <p:nvPr/>
          </p:nvSpPr>
          <p:spPr>
            <a:xfrm>
              <a:off x="3169105" y="1488434"/>
              <a:ext cx="1364820" cy="1364820"/>
            </a:xfrm>
            <a:prstGeom prst="ellipse">
              <a:avLst/>
            </a:prstGeom>
            <a:solidFill>
              <a:srgbClr val="003300">
                <a:alpha val="74901"/>
              </a:srgb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5" name="Shape 465"/>
            <p:cNvSpPr/>
            <p:nvPr/>
          </p:nvSpPr>
          <p:spPr>
            <a:xfrm>
              <a:off x="4013926" y="1008395"/>
              <a:ext cx="2767871" cy="99436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66" name="Shape 466"/>
            <p:cNvSpPr txBox="1"/>
            <p:nvPr/>
          </p:nvSpPr>
          <p:spPr>
            <a:xfrm>
              <a:off x="4013926" y="1008395"/>
              <a:ext cx="2767871" cy="994369"/>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SzPct val="25000"/>
                <a:buNone/>
              </a:pPr>
              <a:r>
                <a:rPr lang="en-US" sz="2500">
                  <a:solidFill>
                    <a:schemeClr val="dk1"/>
                  </a:solidFill>
                  <a:latin typeface="Arial"/>
                  <a:ea typeface="Arial"/>
                  <a:cs typeface="Arial"/>
                  <a:sym typeface="Arial"/>
                </a:rPr>
                <a:t>Physical Activity</a:t>
              </a:r>
            </a:p>
          </p:txBody>
        </p:sp>
        <p:sp>
          <p:nvSpPr>
            <p:cNvPr id="467" name="Shape 467"/>
            <p:cNvSpPr/>
            <p:nvPr/>
          </p:nvSpPr>
          <p:spPr>
            <a:xfrm>
              <a:off x="2970932" y="2099094"/>
              <a:ext cx="1364820" cy="1364820"/>
            </a:xfrm>
            <a:prstGeom prst="ellipse">
              <a:avLst/>
            </a:prstGeom>
            <a:solidFill>
              <a:srgbClr val="E36C09">
                <a:alpha val="74901"/>
              </a:srgb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8" name="Shape 468"/>
            <p:cNvSpPr/>
            <p:nvPr/>
          </p:nvSpPr>
          <p:spPr>
            <a:xfrm>
              <a:off x="4139005" y="2849007"/>
              <a:ext cx="2027206" cy="99436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69" name="Shape 469"/>
            <p:cNvSpPr txBox="1"/>
            <p:nvPr/>
          </p:nvSpPr>
          <p:spPr>
            <a:xfrm>
              <a:off x="4139005" y="2849007"/>
              <a:ext cx="2027206" cy="994369"/>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SzPct val="25000"/>
                <a:buNone/>
              </a:pPr>
              <a:r>
                <a:rPr lang="en-US" sz="2500">
                  <a:solidFill>
                    <a:schemeClr val="dk1"/>
                  </a:solidFill>
                  <a:latin typeface="Arial"/>
                  <a:ea typeface="Arial"/>
                  <a:cs typeface="Arial"/>
                  <a:sym typeface="Arial"/>
                </a:rPr>
                <a:t>Reduced Screen Time</a:t>
              </a:r>
            </a:p>
          </p:txBody>
        </p:sp>
        <p:sp>
          <p:nvSpPr>
            <p:cNvPr id="470" name="Shape 470"/>
            <p:cNvSpPr/>
            <p:nvPr/>
          </p:nvSpPr>
          <p:spPr>
            <a:xfrm>
              <a:off x="2328919" y="2099094"/>
              <a:ext cx="1364820" cy="1364820"/>
            </a:xfrm>
            <a:prstGeom prst="ellipse">
              <a:avLst/>
            </a:prstGeom>
            <a:solidFill>
              <a:srgbClr val="92D050">
                <a:alpha val="74901"/>
              </a:srgb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71" name="Shape 471"/>
            <p:cNvSpPr/>
            <p:nvPr/>
          </p:nvSpPr>
          <p:spPr>
            <a:xfrm>
              <a:off x="45589" y="2854853"/>
              <a:ext cx="2970364" cy="99436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72" name="Shape 472"/>
            <p:cNvSpPr txBox="1"/>
            <p:nvPr/>
          </p:nvSpPr>
          <p:spPr>
            <a:xfrm>
              <a:off x="45589" y="2854853"/>
              <a:ext cx="2970364" cy="994369"/>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SzPct val="25000"/>
                <a:buNone/>
              </a:pPr>
              <a:r>
                <a:rPr lang="en-US" sz="2400">
                  <a:solidFill>
                    <a:schemeClr val="dk1"/>
                  </a:solidFill>
                  <a:latin typeface="Arial"/>
                  <a:ea typeface="Arial"/>
                  <a:cs typeface="Arial"/>
                  <a:sym typeface="Arial"/>
                </a:rPr>
                <a:t>Breastfeeding</a:t>
              </a:r>
            </a:p>
          </p:txBody>
        </p:sp>
        <p:sp>
          <p:nvSpPr>
            <p:cNvPr id="473" name="Shape 473"/>
            <p:cNvSpPr/>
            <p:nvPr/>
          </p:nvSpPr>
          <p:spPr>
            <a:xfrm>
              <a:off x="2140097" y="1460374"/>
              <a:ext cx="1364820" cy="1364820"/>
            </a:xfrm>
            <a:prstGeom prst="ellipse">
              <a:avLst/>
            </a:prstGeom>
            <a:solidFill>
              <a:srgbClr val="0033CC">
                <a:alpha val="80000"/>
              </a:srgb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74" name="Shape 474"/>
            <p:cNvSpPr/>
            <p:nvPr/>
          </p:nvSpPr>
          <p:spPr>
            <a:xfrm>
              <a:off x="0" y="1159201"/>
              <a:ext cx="2374183" cy="99436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75" name="Shape 475"/>
            <p:cNvSpPr txBox="1"/>
            <p:nvPr/>
          </p:nvSpPr>
          <p:spPr>
            <a:xfrm>
              <a:off x="0" y="1159201"/>
              <a:ext cx="2374183" cy="994369"/>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SzPct val="25000"/>
                <a:buNone/>
              </a:pPr>
              <a:r>
                <a:rPr lang="en-US" sz="2500">
                  <a:solidFill>
                    <a:schemeClr val="dk1"/>
                  </a:solidFill>
                  <a:latin typeface="Arial"/>
                  <a:ea typeface="Arial"/>
                  <a:cs typeface="Arial"/>
                  <a:sym typeface="Arial"/>
                </a:rPr>
                <a:t>Water First for Thirst</a:t>
              </a:r>
            </a:p>
          </p:txBody>
        </p:sp>
      </p:gr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Shape 480"/>
          <p:cNvSpPr txBox="1">
            <a:spLocks noGrp="1"/>
          </p:cNvSpPr>
          <p:nvPr>
            <p:ph type="ctrTitle"/>
          </p:nvPr>
        </p:nvSpPr>
        <p:spPr>
          <a:xfrm>
            <a:off x="322262" y="285751"/>
            <a:ext cx="5832474" cy="3462338"/>
          </a:xfrm>
          <a:prstGeom prst="rect">
            <a:avLst/>
          </a:prstGeom>
          <a:noFill/>
          <a:ln>
            <a:noFill/>
          </a:ln>
        </p:spPr>
        <p:txBody>
          <a:bodyPr lIns="91425" tIns="45700" rIns="91425" bIns="45700" anchor="b" anchorCtr="0">
            <a:noAutofit/>
          </a:bodyPr>
          <a:lstStyle/>
          <a:p>
            <a:pPr marL="0" marR="0" lvl="1" indent="0" algn="l" rtl="0">
              <a:spcBef>
                <a:spcPts val="0"/>
              </a:spcBef>
              <a:spcAft>
                <a:spcPts val="0"/>
              </a:spcAft>
              <a:buSzPct val="25000"/>
              <a:buNone/>
            </a:pPr>
            <a:r>
              <a:rPr lang="en-US" sz="4400" b="0" i="0" u="none" strike="noStrike" cap="none">
                <a:solidFill>
                  <a:srgbClr val="00539B"/>
                </a:solidFill>
                <a:latin typeface="Arial"/>
                <a:ea typeface="Arial"/>
                <a:cs typeface="Arial"/>
                <a:sym typeface="Arial"/>
              </a:rPr>
              <a:t/>
            </a:r>
            <a:br>
              <a:rPr lang="en-US" sz="4400" b="0" i="0" u="none" strike="noStrike" cap="none">
                <a:solidFill>
                  <a:srgbClr val="00539B"/>
                </a:solidFill>
                <a:latin typeface="Arial"/>
                <a:ea typeface="Arial"/>
                <a:cs typeface="Arial"/>
                <a:sym typeface="Arial"/>
              </a:rPr>
            </a:br>
            <a:r>
              <a:rPr lang="en-US" sz="4400" b="0" i="0" u="none" strike="noStrike" cap="none">
                <a:solidFill>
                  <a:schemeClr val="lt1"/>
                </a:solidFill>
                <a:latin typeface="Arial"/>
                <a:ea typeface="Arial"/>
                <a:cs typeface="Arial"/>
                <a:sym typeface="Arial"/>
              </a:rPr>
              <a:t>Thank You!</a:t>
            </a:r>
            <a:r>
              <a:rPr lang="en-US" sz="4400" b="0" i="0" u="none" strike="noStrike" cap="none">
                <a:solidFill>
                  <a:srgbClr val="00539B"/>
                </a:solidFill>
                <a:latin typeface="Arial"/>
                <a:ea typeface="Arial"/>
                <a:cs typeface="Arial"/>
                <a:sym typeface="Arial"/>
              </a:rPr>
              <a:t/>
            </a:r>
            <a:br>
              <a:rPr lang="en-US" sz="4400" b="0" i="0" u="none" strike="noStrike" cap="none">
                <a:solidFill>
                  <a:srgbClr val="00539B"/>
                </a:solidFill>
                <a:latin typeface="Arial"/>
                <a:ea typeface="Arial"/>
                <a:cs typeface="Arial"/>
                <a:sym typeface="Arial"/>
              </a:rPr>
            </a:br>
            <a:r>
              <a:rPr lang="en-US" sz="4400" b="0" i="0" u="none" strike="noStrike" cap="none">
                <a:solidFill>
                  <a:srgbClr val="00539B"/>
                </a:solidFill>
                <a:latin typeface="Arial"/>
                <a:ea typeface="Arial"/>
                <a:cs typeface="Arial"/>
                <a:sym typeface="Arial"/>
              </a:rPr>
              <a:t/>
            </a:r>
            <a:br>
              <a:rPr lang="en-US" sz="4400" b="0" i="0" u="none" strike="noStrike" cap="none">
                <a:solidFill>
                  <a:srgbClr val="00539B"/>
                </a:solidFill>
                <a:latin typeface="Arial"/>
                <a:ea typeface="Arial"/>
                <a:cs typeface="Arial"/>
                <a:sym typeface="Arial"/>
              </a:rPr>
            </a:br>
            <a:r>
              <a:rPr lang="en-US" sz="2000" b="0" i="0" u="none" strike="noStrike" cap="none">
                <a:solidFill>
                  <a:schemeClr val="lt1"/>
                </a:solidFill>
                <a:latin typeface="Arial"/>
                <a:ea typeface="Arial"/>
                <a:cs typeface="Arial"/>
                <a:sym typeface="Arial"/>
              </a:rPr>
              <a:t>Funded by the Cardinal Health Foundation</a:t>
            </a:r>
          </a:p>
        </p:txBody>
      </p:sp>
      <p:sp>
        <p:nvSpPr>
          <p:cNvPr id="481" name="Shape 481"/>
          <p:cNvSpPr txBox="1">
            <a:spLocks noGrp="1"/>
          </p:cNvSpPr>
          <p:nvPr>
            <p:ph type="subTitle" idx="1"/>
          </p:nvPr>
        </p:nvSpPr>
        <p:spPr>
          <a:xfrm>
            <a:off x="401637" y="4064000"/>
            <a:ext cx="3989608" cy="1901824"/>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rgbClr val="7F7F7F"/>
              </a:buClr>
              <a:buSzPct val="25000"/>
              <a:buFont typeface="Arial"/>
              <a:buNone/>
            </a:pPr>
            <a:r>
              <a:rPr lang="en-US" sz="1800" b="1" i="1" u="none" strike="noStrike" cap="none">
                <a:solidFill>
                  <a:srgbClr val="7F7F7F"/>
                </a:solidFill>
                <a:latin typeface="Arial"/>
                <a:ea typeface="Arial"/>
                <a:cs typeface="Arial"/>
                <a:sym typeface="Arial"/>
              </a:rPr>
              <a:t>Jamie Turner, MPH</a:t>
            </a:r>
          </a:p>
          <a:p>
            <a:pPr marL="0" marR="0" lvl="0" indent="0" algn="l" rtl="0">
              <a:spcBef>
                <a:spcPts val="0"/>
              </a:spcBef>
              <a:spcAft>
                <a:spcPts val="0"/>
              </a:spcAft>
              <a:buClr>
                <a:srgbClr val="7F7F7F"/>
              </a:buClr>
              <a:buSzPct val="25000"/>
              <a:buFont typeface="Arial"/>
              <a:buNone/>
            </a:pPr>
            <a:r>
              <a:rPr lang="en-US" sz="1800" b="1" i="1" u="none" strike="noStrike" cap="none">
                <a:solidFill>
                  <a:srgbClr val="7F7F7F"/>
                </a:solidFill>
                <a:latin typeface="Arial"/>
                <a:ea typeface="Arial"/>
                <a:cs typeface="Arial"/>
                <a:sym typeface="Arial"/>
              </a:rPr>
              <a:t>Healthy Children, Healthy Weights</a:t>
            </a:r>
            <a:br>
              <a:rPr lang="en-US" sz="1800" b="1" i="1" u="none" strike="noStrike" cap="none">
                <a:solidFill>
                  <a:srgbClr val="7F7F7F"/>
                </a:solidFill>
                <a:latin typeface="Arial"/>
                <a:ea typeface="Arial"/>
                <a:cs typeface="Arial"/>
                <a:sym typeface="Arial"/>
              </a:rPr>
            </a:br>
            <a:r>
              <a:rPr lang="en-US" sz="1800" b="1" i="1" u="none" strike="noStrike" cap="none">
                <a:solidFill>
                  <a:srgbClr val="7F7F7F"/>
                </a:solidFill>
                <a:latin typeface="Arial"/>
                <a:ea typeface="Arial"/>
                <a:cs typeface="Arial"/>
                <a:sym typeface="Arial"/>
              </a:rPr>
              <a:t>Columbus Public Health</a:t>
            </a:r>
          </a:p>
          <a:p>
            <a:pPr marL="0" marR="0" lvl="0" indent="0" algn="l" rtl="0">
              <a:spcBef>
                <a:spcPts val="0"/>
              </a:spcBef>
              <a:spcAft>
                <a:spcPts val="0"/>
              </a:spcAft>
              <a:buClr>
                <a:srgbClr val="7F7F7F"/>
              </a:buClr>
              <a:buSzPct val="25000"/>
              <a:buFont typeface="Arial"/>
              <a:buNone/>
            </a:pPr>
            <a:r>
              <a:rPr lang="en-US" sz="1800" b="1" i="1" u="none" strike="noStrike" cap="none">
                <a:solidFill>
                  <a:srgbClr val="7F7F7F"/>
                </a:solidFill>
                <a:latin typeface="Arial"/>
                <a:ea typeface="Arial"/>
                <a:cs typeface="Arial"/>
                <a:sym typeface="Arial"/>
              </a:rPr>
              <a:t>(614) 645-7520</a:t>
            </a:r>
          </a:p>
          <a:p>
            <a:pPr marL="0" marR="0" lvl="0" indent="0" algn="l" rtl="0">
              <a:spcBef>
                <a:spcPts val="0"/>
              </a:spcBef>
              <a:spcAft>
                <a:spcPts val="0"/>
              </a:spcAft>
              <a:buClr>
                <a:srgbClr val="7F7F7F"/>
              </a:buClr>
              <a:buSzPct val="25000"/>
              <a:buFont typeface="Arial"/>
              <a:buNone/>
            </a:pPr>
            <a:r>
              <a:rPr lang="en-US" sz="1800" b="1" i="1" u="sng" strike="noStrike" cap="none">
                <a:solidFill>
                  <a:srgbClr val="7F7F7F"/>
                </a:solidFill>
                <a:latin typeface="Arial"/>
                <a:ea typeface="Arial"/>
                <a:cs typeface="Arial"/>
                <a:sym typeface="Arial"/>
              </a:rPr>
              <a:t>jbturner@columbus.gov</a:t>
            </a:r>
          </a:p>
          <a:p>
            <a:pPr marL="0" marR="0" lvl="0" indent="0" algn="ctr" rtl="0">
              <a:spcBef>
                <a:spcPts val="360"/>
              </a:spcBef>
              <a:spcAft>
                <a:spcPts val="0"/>
              </a:spcAft>
              <a:buClr>
                <a:srgbClr val="7F7F7F"/>
              </a:buClr>
              <a:buSzPct val="25000"/>
              <a:buFont typeface="Arial"/>
              <a:buNone/>
            </a:pPr>
            <a:endParaRPr sz="1800" b="0" i="1" u="none" strike="noStrike" cap="none">
              <a:solidFill>
                <a:srgbClr val="7F7F7F"/>
              </a:solidFill>
              <a:latin typeface="Arial"/>
              <a:ea typeface="Arial"/>
              <a:cs typeface="Arial"/>
              <a:sym typeface="Arial"/>
            </a:endParaRPr>
          </a:p>
        </p:txBody>
      </p:sp>
      <p:pic>
        <p:nvPicPr>
          <p:cNvPr id="482" name="Shape 482"/>
          <p:cNvPicPr preferRelativeResize="0"/>
          <p:nvPr/>
        </p:nvPicPr>
        <p:blipFill rotWithShape="1">
          <a:blip r:embed="rId3">
            <a:alphaModFix/>
          </a:blip>
          <a:srcRect/>
          <a:stretch/>
        </p:blipFill>
        <p:spPr>
          <a:xfrm>
            <a:off x="4264425" y="5194410"/>
            <a:ext cx="2000456" cy="829303"/>
          </a:xfrm>
          <a:prstGeom prst="rect">
            <a:avLst/>
          </a:prstGeom>
          <a:noFill/>
          <a:ln>
            <a:noFill/>
          </a:ln>
        </p:spPr>
      </p:pic>
    </p:spTree>
  </p:cSld>
  <p:clrMapOvr>
    <a:masterClrMapping/>
  </p:clrMapOvr>
  <p:transition spd="slow">
    <p:fade/>
  </p:transition>
</p:sld>
</file>

<file path=ppt/theme/theme1.xml><?xml version="1.0" encoding="utf-8"?>
<a:theme xmlns:a="http://schemas.openxmlformats.org/drawingml/2006/main"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1634</Words>
  <Application>Microsoft Office PowerPoint</Application>
  <PresentationFormat>On-screen Show (4:3)</PresentationFormat>
  <Paragraphs>214</Paragraphs>
  <Slides>23</Slides>
  <Notes>23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Noto Sans Symbols</vt:lpstr>
      <vt:lpstr>Verdana</vt:lpstr>
      <vt:lpstr>Questrial</vt:lpstr>
      <vt:lpstr>Times New Roman</vt:lpstr>
      <vt:lpstr>Default Design</vt:lpstr>
      <vt:lpstr>Globe</vt:lpstr>
      <vt:lpstr>Onsite Technical Assistance and Healthy Policies in  Early Care and Education</vt:lpstr>
      <vt:lpstr>Presenter Disclosures</vt:lpstr>
      <vt:lpstr>Healthy Children, Healthy Weights (HCHW) Background</vt:lpstr>
      <vt:lpstr>Ohio Healthy Program (OHP) designation criteria</vt:lpstr>
      <vt:lpstr>Recognition of HCHW</vt:lpstr>
      <vt:lpstr>Licensing and Quality Rating and Improvement System (QRIS)</vt:lpstr>
      <vt:lpstr>The Five Goals of HCHW</vt:lpstr>
      <vt:lpstr>Four Components of HCHW </vt:lpstr>
      <vt:lpstr>Process of HCHW TA 1</vt:lpstr>
      <vt:lpstr>Process of HCHW TA 2</vt:lpstr>
      <vt:lpstr>Process of HCHW TA 3</vt:lpstr>
      <vt:lpstr>HCHW TA Assessments</vt:lpstr>
      <vt:lpstr>HCHW Family Engagement Program</vt:lpstr>
      <vt:lpstr>Technical Assistance intervention</vt:lpstr>
      <vt:lpstr>HCHW Results – Policy Adoption</vt:lpstr>
      <vt:lpstr>Number of policies adopted by HCHW Providers</vt:lpstr>
      <vt:lpstr>Most frequently adopted physical activity policy</vt:lpstr>
      <vt:lpstr>Most frequently adopted  screen time policy</vt:lpstr>
      <vt:lpstr>Most frequently adopted nutrition policy</vt:lpstr>
      <vt:lpstr>Most frequently adopted water policy</vt:lpstr>
      <vt:lpstr>Most frequently adopted breastfeeding policy</vt:lpstr>
      <vt:lpstr>HCHW Intervention Conclusion</vt:lpstr>
      <vt:lpstr> Thank You!  Funded by the Cardinal Health Foundation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Onsite Technical Assistance and Healthy Policies in  Early Care and Education</dc:title>
  <dc:creator>Turner, Jamie B.</dc:creator>
  <cp:lastModifiedBy>Turner, Jamie B.</cp:lastModifiedBy>
  <cp:revision>1</cp:revision>
  <dcterms:modified xsi:type="dcterms:W3CDTF">2015-12-30T16:40:56Z</dcterms:modified>
</cp:coreProperties>
</file>