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7" r:id="rId3"/>
    <p:sldId id="269" r:id="rId4"/>
    <p:sldId id="295" r:id="rId5"/>
    <p:sldId id="278" r:id="rId6"/>
    <p:sldId id="283" r:id="rId7"/>
    <p:sldId id="297" r:id="rId8"/>
    <p:sldId id="293" r:id="rId9"/>
    <p:sldId id="294" r:id="rId10"/>
    <p:sldId id="267" r:id="rId11"/>
  </p:sldIdLst>
  <p:sldSz cx="100584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F0E7"/>
    <a:srgbClr val="EDEBDF"/>
    <a:srgbClr val="0B65B7"/>
    <a:srgbClr val="0065BD"/>
    <a:srgbClr val="3362FB"/>
    <a:srgbClr val="B21739"/>
    <a:srgbClr val="34B7BA"/>
    <a:srgbClr val="52B442"/>
    <a:srgbClr val="59BC48"/>
    <a:srgbClr val="63C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89278-E468-42C2-BD17-98DA302DBFCC}" v="65" dt="2026-01-07T19:14:24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581" autoAdjust="0"/>
  </p:normalViewPr>
  <p:slideViewPr>
    <p:cSldViewPr>
      <p:cViewPr varScale="1">
        <p:scale>
          <a:sx n="78" d="100"/>
          <a:sy n="78" d="100"/>
        </p:scale>
        <p:origin x="700" y="48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1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Wright" userId="9cd7dbb5-f423-48f4-9c82-9d057b486a52" providerId="ADAL" clId="{87389278-E468-42C2-BD17-98DA302DBFCC}"/>
    <pc:docChg chg="undo redo custSel addSld delSld modSld sldOrd modNotesMaster modHandout">
      <pc:chgData name="Donna Wright" userId="9cd7dbb5-f423-48f4-9c82-9d057b486a52" providerId="ADAL" clId="{87389278-E468-42C2-BD17-98DA302DBFCC}" dt="2026-01-07T19:14:25.989" v="3478" actId="5793"/>
      <pc:docMkLst>
        <pc:docMk/>
      </pc:docMkLst>
      <pc:sldChg chg="modSp mod">
        <pc:chgData name="Donna Wright" userId="9cd7dbb5-f423-48f4-9c82-9d057b486a52" providerId="ADAL" clId="{87389278-E468-42C2-BD17-98DA302DBFCC}" dt="2026-01-06T17:14:24.135" v="2157" actId="20577"/>
        <pc:sldMkLst>
          <pc:docMk/>
          <pc:sldMk cId="1959905049" sldId="268"/>
        </pc:sldMkLst>
        <pc:spChg chg="mod">
          <ac:chgData name="Donna Wright" userId="9cd7dbb5-f423-48f4-9c82-9d057b486a52" providerId="ADAL" clId="{87389278-E468-42C2-BD17-98DA302DBFCC}" dt="2026-01-06T17:14:24.135" v="2157" actId="20577"/>
          <ac:spMkLst>
            <pc:docMk/>
            <pc:sldMk cId="1959905049" sldId="268"/>
            <ac:spMk id="2" creationId="{00000000-0000-0000-0000-000000000000}"/>
          </ac:spMkLst>
        </pc:spChg>
      </pc:sldChg>
      <pc:sldChg chg="addSp delSp modSp mod delAnim">
        <pc:chgData name="Donna Wright" userId="9cd7dbb5-f423-48f4-9c82-9d057b486a52" providerId="ADAL" clId="{87389278-E468-42C2-BD17-98DA302DBFCC}" dt="2026-01-06T22:00:45.701" v="3016" actId="113"/>
        <pc:sldMkLst>
          <pc:docMk/>
          <pc:sldMk cId="765691745" sldId="269"/>
        </pc:sldMkLst>
        <pc:spChg chg="add">
          <ac:chgData name="Donna Wright" userId="9cd7dbb5-f423-48f4-9c82-9d057b486a52" providerId="ADAL" clId="{87389278-E468-42C2-BD17-98DA302DBFCC}" dt="2026-01-06T15:54:21.280" v="43"/>
          <ac:spMkLst>
            <pc:docMk/>
            <pc:sldMk cId="765691745" sldId="269"/>
            <ac:spMk id="3" creationId="{7B031083-8400-2820-DD91-1E00C17821E5}"/>
          </ac:spMkLst>
        </pc:spChg>
        <pc:spChg chg="add">
          <ac:chgData name="Donna Wright" userId="9cd7dbb5-f423-48f4-9c82-9d057b486a52" providerId="ADAL" clId="{87389278-E468-42C2-BD17-98DA302DBFCC}" dt="2026-01-06T15:54:32.943" v="46"/>
          <ac:spMkLst>
            <pc:docMk/>
            <pc:sldMk cId="765691745" sldId="269"/>
            <ac:spMk id="4" creationId="{FA937F23-FF36-3E60-9187-31B1B3269743}"/>
          </ac:spMkLst>
        </pc:spChg>
        <pc:spChg chg="mod">
          <ac:chgData name="Donna Wright" userId="9cd7dbb5-f423-48f4-9c82-9d057b486a52" providerId="ADAL" clId="{87389278-E468-42C2-BD17-98DA302DBFCC}" dt="2026-01-06T16:44:03.204" v="1466" actId="120"/>
          <ac:spMkLst>
            <pc:docMk/>
            <pc:sldMk cId="765691745" sldId="269"/>
            <ac:spMk id="8" creationId="{00000000-0000-0000-0000-000000000000}"/>
          </ac:spMkLst>
        </pc:spChg>
        <pc:spChg chg="mod">
          <ac:chgData name="Donna Wright" userId="9cd7dbb5-f423-48f4-9c82-9d057b486a52" providerId="ADAL" clId="{87389278-E468-42C2-BD17-98DA302DBFCC}" dt="2026-01-06T22:00:45.701" v="3016" actId="113"/>
          <ac:spMkLst>
            <pc:docMk/>
            <pc:sldMk cId="765691745" sldId="269"/>
            <ac:spMk id="9" creationId="{00000000-0000-0000-0000-000000000000}"/>
          </ac:spMkLst>
        </pc:spChg>
        <pc:picChg chg="del mod">
          <ac:chgData name="Donna Wright" userId="9cd7dbb5-f423-48f4-9c82-9d057b486a52" providerId="ADAL" clId="{87389278-E468-42C2-BD17-98DA302DBFCC}" dt="2026-01-06T15:57:58.779" v="84" actId="478"/>
          <ac:picMkLst>
            <pc:docMk/>
            <pc:sldMk cId="765691745" sldId="269"/>
            <ac:picMk id="2" creationId="{00000000-0000-0000-0000-000000000000}"/>
          </ac:picMkLst>
        </pc:picChg>
      </pc:sldChg>
      <pc:sldChg chg="modSp del mod">
        <pc:chgData name="Donna Wright" userId="9cd7dbb5-f423-48f4-9c82-9d057b486a52" providerId="ADAL" clId="{87389278-E468-42C2-BD17-98DA302DBFCC}" dt="2026-01-06T21:09:02.393" v="2560" actId="2696"/>
        <pc:sldMkLst>
          <pc:docMk/>
          <pc:sldMk cId="769259601" sldId="276"/>
        </pc:sldMkLst>
        <pc:spChg chg="mod">
          <ac:chgData name="Donna Wright" userId="9cd7dbb5-f423-48f4-9c82-9d057b486a52" providerId="ADAL" clId="{87389278-E468-42C2-BD17-98DA302DBFCC}" dt="2026-01-06T21:01:40.420" v="2525" actId="948"/>
          <ac:spMkLst>
            <pc:docMk/>
            <pc:sldMk cId="769259601" sldId="276"/>
            <ac:spMk id="8" creationId="{00000000-0000-0000-0000-000000000000}"/>
          </ac:spMkLst>
        </pc:spChg>
        <pc:spChg chg="mod">
          <ac:chgData name="Donna Wright" userId="9cd7dbb5-f423-48f4-9c82-9d057b486a52" providerId="ADAL" clId="{87389278-E468-42C2-BD17-98DA302DBFCC}" dt="2026-01-06T17:02:08.473" v="2137" actId="2711"/>
          <ac:spMkLst>
            <pc:docMk/>
            <pc:sldMk cId="769259601" sldId="276"/>
            <ac:spMk id="10" creationId="{00000000-0000-0000-0000-000000000000}"/>
          </ac:spMkLst>
        </pc:spChg>
      </pc:sldChg>
      <pc:sldChg chg="modSp mod ord">
        <pc:chgData name="Donna Wright" userId="9cd7dbb5-f423-48f4-9c82-9d057b486a52" providerId="ADAL" clId="{87389278-E468-42C2-BD17-98DA302DBFCC}" dt="2026-01-06T16:57:47.203" v="2114" actId="14100"/>
        <pc:sldMkLst>
          <pc:docMk/>
          <pc:sldMk cId="4031910373" sldId="277"/>
        </pc:sldMkLst>
        <pc:spChg chg="mod">
          <ac:chgData name="Donna Wright" userId="9cd7dbb5-f423-48f4-9c82-9d057b486a52" providerId="ADAL" clId="{87389278-E468-42C2-BD17-98DA302DBFCC}" dt="2026-01-06T16:57:47.203" v="2114" actId="14100"/>
          <ac:spMkLst>
            <pc:docMk/>
            <pc:sldMk cId="4031910373" sldId="277"/>
            <ac:spMk id="2" creationId="{00000000-0000-0000-0000-000000000000}"/>
          </ac:spMkLst>
        </pc:spChg>
        <pc:spChg chg="mod">
          <ac:chgData name="Donna Wright" userId="9cd7dbb5-f423-48f4-9c82-9d057b486a52" providerId="ADAL" clId="{87389278-E468-42C2-BD17-98DA302DBFCC}" dt="2026-01-06T16:34:10.388" v="1368" actId="122"/>
          <ac:spMkLst>
            <pc:docMk/>
            <pc:sldMk cId="4031910373" sldId="277"/>
            <ac:spMk id="4" creationId="{00000000-0000-0000-0000-000000000000}"/>
          </ac:spMkLst>
        </pc:spChg>
      </pc:sldChg>
      <pc:sldChg chg="addSp delSp modSp mod">
        <pc:chgData name="Donna Wright" userId="9cd7dbb5-f423-48f4-9c82-9d057b486a52" providerId="ADAL" clId="{87389278-E468-42C2-BD17-98DA302DBFCC}" dt="2026-01-06T22:19:59.254" v="3445" actId="113"/>
        <pc:sldMkLst>
          <pc:docMk/>
          <pc:sldMk cId="53795904" sldId="278"/>
        </pc:sldMkLst>
        <pc:spChg chg="mod">
          <ac:chgData name="Donna Wright" userId="9cd7dbb5-f423-48f4-9c82-9d057b486a52" providerId="ADAL" clId="{87389278-E468-42C2-BD17-98DA302DBFCC}" dt="2026-01-06T22:19:59.254" v="3445" actId="113"/>
          <ac:spMkLst>
            <pc:docMk/>
            <pc:sldMk cId="53795904" sldId="278"/>
            <ac:spMk id="8" creationId="{00000000-0000-0000-0000-000000000000}"/>
          </ac:spMkLst>
        </pc:spChg>
        <pc:spChg chg="mod">
          <ac:chgData name="Donna Wright" userId="9cd7dbb5-f423-48f4-9c82-9d057b486a52" providerId="ADAL" clId="{87389278-E468-42C2-BD17-98DA302DBFCC}" dt="2026-01-06T21:26:55.845" v="2695" actId="255"/>
          <ac:spMkLst>
            <pc:docMk/>
            <pc:sldMk cId="53795904" sldId="278"/>
            <ac:spMk id="10" creationId="{00000000-0000-0000-0000-000000000000}"/>
          </ac:spMkLst>
        </pc:spChg>
        <pc:picChg chg="add mod">
          <ac:chgData name="Donna Wright" userId="9cd7dbb5-f423-48f4-9c82-9d057b486a52" providerId="ADAL" clId="{87389278-E468-42C2-BD17-98DA302DBFCC}" dt="2026-01-06T21:27:28.721" v="2699" actId="14100"/>
          <ac:picMkLst>
            <pc:docMk/>
            <pc:sldMk cId="53795904" sldId="278"/>
            <ac:picMk id="3" creationId="{F6DAFACD-613E-E2B4-17CD-93C386A3F386}"/>
          </ac:picMkLst>
        </pc:picChg>
        <pc:picChg chg="del">
          <ac:chgData name="Donna Wright" userId="9cd7dbb5-f423-48f4-9c82-9d057b486a52" providerId="ADAL" clId="{87389278-E468-42C2-BD17-98DA302DBFCC}" dt="2026-01-06T16:00:57.086" v="179" actId="478"/>
          <ac:picMkLst>
            <pc:docMk/>
            <pc:sldMk cId="53795904" sldId="278"/>
            <ac:picMk id="4" creationId="{AEAA8BE8-BA05-3973-EE3D-5EBFE5E14339}"/>
          </ac:picMkLst>
        </pc:picChg>
      </pc:sldChg>
      <pc:sldChg chg="del">
        <pc:chgData name="Donna Wright" userId="9cd7dbb5-f423-48f4-9c82-9d057b486a52" providerId="ADAL" clId="{87389278-E468-42C2-BD17-98DA302DBFCC}" dt="2026-01-06T16:47:22.108" v="1843" actId="2696"/>
        <pc:sldMkLst>
          <pc:docMk/>
          <pc:sldMk cId="3442527857" sldId="280"/>
        </pc:sldMkLst>
      </pc:sldChg>
      <pc:sldChg chg="del">
        <pc:chgData name="Donna Wright" userId="9cd7dbb5-f423-48f4-9c82-9d057b486a52" providerId="ADAL" clId="{87389278-E468-42C2-BD17-98DA302DBFCC}" dt="2026-01-06T16:47:29.367" v="1844" actId="2696"/>
        <pc:sldMkLst>
          <pc:docMk/>
          <pc:sldMk cId="329221807" sldId="281"/>
        </pc:sldMkLst>
      </pc:sldChg>
      <pc:sldChg chg="del">
        <pc:chgData name="Donna Wright" userId="9cd7dbb5-f423-48f4-9c82-9d057b486a52" providerId="ADAL" clId="{87389278-E468-42C2-BD17-98DA302DBFCC}" dt="2026-01-06T16:47:37.438" v="1846" actId="2696"/>
        <pc:sldMkLst>
          <pc:docMk/>
          <pc:sldMk cId="829436397" sldId="282"/>
        </pc:sldMkLst>
      </pc:sldChg>
      <pc:sldChg chg="addSp delSp modSp mod">
        <pc:chgData name="Donna Wright" userId="9cd7dbb5-f423-48f4-9c82-9d057b486a52" providerId="ADAL" clId="{87389278-E468-42C2-BD17-98DA302DBFCC}" dt="2026-01-06T21:28:54.061" v="2707" actId="2711"/>
        <pc:sldMkLst>
          <pc:docMk/>
          <pc:sldMk cId="859597811" sldId="283"/>
        </pc:sldMkLst>
        <pc:spChg chg="mod">
          <ac:chgData name="Donna Wright" userId="9cd7dbb5-f423-48f4-9c82-9d057b486a52" providerId="ADAL" clId="{87389278-E468-42C2-BD17-98DA302DBFCC}" dt="2026-01-06T21:28:40.914" v="2706" actId="14100"/>
          <ac:spMkLst>
            <pc:docMk/>
            <pc:sldMk cId="859597811" sldId="283"/>
            <ac:spMk id="8" creationId="{00000000-0000-0000-0000-000000000000}"/>
          </ac:spMkLst>
        </pc:spChg>
        <pc:spChg chg="mod">
          <ac:chgData name="Donna Wright" userId="9cd7dbb5-f423-48f4-9c82-9d057b486a52" providerId="ADAL" clId="{87389278-E468-42C2-BD17-98DA302DBFCC}" dt="2026-01-06T21:28:54.061" v="2707" actId="2711"/>
          <ac:spMkLst>
            <pc:docMk/>
            <pc:sldMk cId="859597811" sldId="283"/>
            <ac:spMk id="10" creationId="{00000000-0000-0000-0000-000000000000}"/>
          </ac:spMkLst>
        </pc:spChg>
        <pc:picChg chg="add mod">
          <ac:chgData name="Donna Wright" userId="9cd7dbb5-f423-48f4-9c82-9d057b486a52" providerId="ADAL" clId="{87389278-E468-42C2-BD17-98DA302DBFCC}" dt="2026-01-06T21:22:47.893" v="2667" actId="1076"/>
          <ac:picMkLst>
            <pc:docMk/>
            <pc:sldMk cId="859597811" sldId="283"/>
            <ac:picMk id="3" creationId="{B142DAF0-A35D-F6A8-9605-39C2E1A8C977}"/>
          </ac:picMkLst>
        </pc:picChg>
        <pc:picChg chg="del">
          <ac:chgData name="Donna Wright" userId="9cd7dbb5-f423-48f4-9c82-9d057b486a52" providerId="ADAL" clId="{87389278-E468-42C2-BD17-98DA302DBFCC}" dt="2026-01-06T16:02:02.177" v="183" actId="478"/>
          <ac:picMkLst>
            <pc:docMk/>
            <pc:sldMk cId="859597811" sldId="283"/>
            <ac:picMk id="4" creationId="{2B169716-38B8-1350-2822-DBC532066B1B}"/>
          </ac:picMkLst>
        </pc:picChg>
        <pc:picChg chg="add del mod">
          <ac:chgData name="Donna Wright" userId="9cd7dbb5-f423-48f4-9c82-9d057b486a52" providerId="ADAL" clId="{87389278-E468-42C2-BD17-98DA302DBFCC}" dt="2026-01-06T21:19:48.840" v="2640" actId="21"/>
          <ac:picMkLst>
            <pc:docMk/>
            <pc:sldMk cId="859597811" sldId="283"/>
            <ac:picMk id="4" creationId="{8AE958FA-8208-F10F-EE0A-708780E5918D}"/>
          </ac:picMkLst>
        </pc:picChg>
      </pc:sldChg>
      <pc:sldChg chg="del">
        <pc:chgData name="Donna Wright" userId="9cd7dbb5-f423-48f4-9c82-9d057b486a52" providerId="ADAL" clId="{87389278-E468-42C2-BD17-98DA302DBFCC}" dt="2026-01-06T16:46:58.880" v="1837" actId="2696"/>
        <pc:sldMkLst>
          <pc:docMk/>
          <pc:sldMk cId="3432002622" sldId="286"/>
        </pc:sldMkLst>
      </pc:sldChg>
      <pc:sldChg chg="del">
        <pc:chgData name="Donna Wright" userId="9cd7dbb5-f423-48f4-9c82-9d057b486a52" providerId="ADAL" clId="{87389278-E468-42C2-BD17-98DA302DBFCC}" dt="2026-01-06T16:47:06.127" v="1839" actId="2696"/>
        <pc:sldMkLst>
          <pc:docMk/>
          <pc:sldMk cId="3432002622" sldId="287"/>
        </pc:sldMkLst>
      </pc:sldChg>
      <pc:sldChg chg="del">
        <pc:chgData name="Donna Wright" userId="9cd7dbb5-f423-48f4-9c82-9d057b486a52" providerId="ADAL" clId="{87389278-E468-42C2-BD17-98DA302DBFCC}" dt="2026-01-06T16:47:18.511" v="1842" actId="2696"/>
        <pc:sldMkLst>
          <pc:docMk/>
          <pc:sldMk cId="3432002622" sldId="288"/>
        </pc:sldMkLst>
      </pc:sldChg>
      <pc:sldChg chg="del">
        <pc:chgData name="Donna Wright" userId="9cd7dbb5-f423-48f4-9c82-9d057b486a52" providerId="ADAL" clId="{87389278-E468-42C2-BD17-98DA302DBFCC}" dt="2026-01-06T16:47:34.410" v="1845" actId="2696"/>
        <pc:sldMkLst>
          <pc:docMk/>
          <pc:sldMk cId="2939736999" sldId="290"/>
        </pc:sldMkLst>
      </pc:sldChg>
      <pc:sldChg chg="del">
        <pc:chgData name="Donna Wright" userId="9cd7dbb5-f423-48f4-9c82-9d057b486a52" providerId="ADAL" clId="{87389278-E468-42C2-BD17-98DA302DBFCC}" dt="2026-01-06T16:47:03.069" v="1838" actId="2696"/>
        <pc:sldMkLst>
          <pc:docMk/>
          <pc:sldMk cId="712824199" sldId="292"/>
        </pc:sldMkLst>
      </pc:sldChg>
      <pc:sldChg chg="delSp modSp mod">
        <pc:chgData name="Donna Wright" userId="9cd7dbb5-f423-48f4-9c82-9d057b486a52" providerId="ADAL" clId="{87389278-E468-42C2-BD17-98DA302DBFCC}" dt="2026-01-06T22:19:28.083" v="3433" actId="14100"/>
        <pc:sldMkLst>
          <pc:docMk/>
          <pc:sldMk cId="712824199" sldId="293"/>
        </pc:sldMkLst>
        <pc:spChg chg="mod">
          <ac:chgData name="Donna Wright" userId="9cd7dbb5-f423-48f4-9c82-9d057b486a52" providerId="ADAL" clId="{87389278-E468-42C2-BD17-98DA302DBFCC}" dt="2026-01-06T22:19:28.083" v="3433" actId="14100"/>
          <ac:spMkLst>
            <pc:docMk/>
            <pc:sldMk cId="712824199" sldId="293"/>
            <ac:spMk id="8" creationId="{00000000-0000-0000-0000-000000000000}"/>
          </ac:spMkLst>
        </pc:spChg>
        <pc:spChg chg="mod">
          <ac:chgData name="Donna Wright" userId="9cd7dbb5-f423-48f4-9c82-9d057b486a52" providerId="ADAL" clId="{87389278-E468-42C2-BD17-98DA302DBFCC}" dt="2026-01-06T22:17:57.059" v="3383" actId="14100"/>
          <ac:spMkLst>
            <pc:docMk/>
            <pc:sldMk cId="712824199" sldId="293"/>
            <ac:spMk id="10" creationId="{00000000-0000-0000-0000-000000000000}"/>
          </ac:spMkLst>
        </pc:spChg>
        <pc:picChg chg="del">
          <ac:chgData name="Donna Wright" userId="9cd7dbb5-f423-48f4-9c82-9d057b486a52" providerId="ADAL" clId="{87389278-E468-42C2-BD17-98DA302DBFCC}" dt="2026-01-06T16:06:07.408" v="289" actId="478"/>
          <ac:picMkLst>
            <pc:docMk/>
            <pc:sldMk cId="712824199" sldId="293"/>
            <ac:picMk id="6" creationId="{BD70FFE8-0B6B-C28A-C428-E0CDB00FFF0F}"/>
          </ac:picMkLst>
        </pc:picChg>
      </pc:sldChg>
      <pc:sldChg chg="addSp delSp modSp mod">
        <pc:chgData name="Donna Wright" userId="9cd7dbb5-f423-48f4-9c82-9d057b486a52" providerId="ADAL" clId="{87389278-E468-42C2-BD17-98DA302DBFCC}" dt="2026-01-07T19:14:25.989" v="3478" actId="5793"/>
        <pc:sldMkLst>
          <pc:docMk/>
          <pc:sldMk cId="712824199" sldId="294"/>
        </pc:sldMkLst>
        <pc:spChg chg="mod">
          <ac:chgData name="Donna Wright" userId="9cd7dbb5-f423-48f4-9c82-9d057b486a52" providerId="ADAL" clId="{87389278-E468-42C2-BD17-98DA302DBFCC}" dt="2026-01-07T19:14:25.989" v="3478" actId="5793"/>
          <ac:spMkLst>
            <pc:docMk/>
            <pc:sldMk cId="712824199" sldId="294"/>
            <ac:spMk id="10" creationId="{00000000-0000-0000-0000-000000000000}"/>
          </ac:spMkLst>
        </pc:spChg>
        <pc:picChg chg="add del">
          <ac:chgData name="Donna Wright" userId="9cd7dbb5-f423-48f4-9c82-9d057b486a52" providerId="ADAL" clId="{87389278-E468-42C2-BD17-98DA302DBFCC}" dt="2026-01-06T16:22:18.819" v="855" actId="478"/>
          <ac:picMkLst>
            <pc:docMk/>
            <pc:sldMk cId="712824199" sldId="294"/>
            <ac:picMk id="7" creationId="{31E1F52C-77EF-3685-688F-DE86A1BED140}"/>
          </ac:picMkLst>
        </pc:picChg>
      </pc:sldChg>
      <pc:sldChg chg="modSp add del mod">
        <pc:chgData name="Donna Wright" userId="9cd7dbb5-f423-48f4-9c82-9d057b486a52" providerId="ADAL" clId="{87389278-E468-42C2-BD17-98DA302DBFCC}" dt="2026-01-06T20:54:57.261" v="2494" actId="2696"/>
        <pc:sldMkLst>
          <pc:docMk/>
          <pc:sldMk cId="279413152" sldId="295"/>
        </pc:sldMkLst>
        <pc:spChg chg="mod">
          <ac:chgData name="Donna Wright" userId="9cd7dbb5-f423-48f4-9c82-9d057b486a52" providerId="ADAL" clId="{87389278-E468-42C2-BD17-98DA302DBFCC}" dt="2026-01-06T20:51:43.286" v="2393" actId="20577"/>
          <ac:spMkLst>
            <pc:docMk/>
            <pc:sldMk cId="279413152" sldId="295"/>
            <ac:spMk id="8" creationId="{DD58D1DC-71D5-0634-0BC4-5EA3CE401B9D}"/>
          </ac:spMkLst>
        </pc:spChg>
        <pc:spChg chg="mod">
          <ac:chgData name="Donna Wright" userId="9cd7dbb5-f423-48f4-9c82-9d057b486a52" providerId="ADAL" clId="{87389278-E468-42C2-BD17-98DA302DBFCC}" dt="2026-01-06T20:51:24.181" v="2354" actId="20577"/>
          <ac:spMkLst>
            <pc:docMk/>
            <pc:sldMk cId="279413152" sldId="295"/>
            <ac:spMk id="10" creationId="{BDFBBBB8-A098-FD8D-2EF4-395A3B56345F}"/>
          </ac:spMkLst>
        </pc:spChg>
      </pc:sldChg>
      <pc:sldChg chg="addSp delSp modSp mod ord">
        <pc:chgData name="Donna Wright" userId="9cd7dbb5-f423-48f4-9c82-9d057b486a52" providerId="ADAL" clId="{87389278-E468-42C2-BD17-98DA302DBFCC}" dt="2026-01-06T22:21:41.204" v="3462" actId="1076"/>
        <pc:sldMkLst>
          <pc:docMk/>
          <pc:sldMk cId="1937810913" sldId="295"/>
        </pc:sldMkLst>
        <pc:spChg chg="del mod">
          <ac:chgData name="Donna Wright" userId="9cd7dbb5-f423-48f4-9c82-9d057b486a52" providerId="ADAL" clId="{87389278-E468-42C2-BD17-98DA302DBFCC}" dt="2026-01-06T20:55:36.566" v="2496"/>
          <ac:spMkLst>
            <pc:docMk/>
            <pc:sldMk cId="1937810913" sldId="295"/>
            <ac:spMk id="2" creationId="{5263A3A0-E800-CD32-FD6B-B1F6DCF59635}"/>
          </ac:spMkLst>
        </pc:spChg>
        <pc:spChg chg="mod">
          <ac:chgData name="Donna Wright" userId="9cd7dbb5-f423-48f4-9c82-9d057b486a52" providerId="ADAL" clId="{87389278-E468-42C2-BD17-98DA302DBFCC}" dt="2026-01-06T22:21:14.524" v="3458" actId="14100"/>
          <ac:spMkLst>
            <pc:docMk/>
            <pc:sldMk cId="1937810913" sldId="295"/>
            <ac:spMk id="4" creationId="{68B8B50A-9AC8-B865-849C-92ACD8984F88}"/>
          </ac:spMkLst>
        </pc:spChg>
        <pc:spChg chg="add mod">
          <ac:chgData name="Donna Wright" userId="9cd7dbb5-f423-48f4-9c82-9d057b486a52" providerId="ADAL" clId="{87389278-E468-42C2-BD17-98DA302DBFCC}" dt="2026-01-06T22:21:29.765" v="3460" actId="14100"/>
          <ac:spMkLst>
            <pc:docMk/>
            <pc:sldMk cId="1937810913" sldId="295"/>
            <ac:spMk id="8" creationId="{298D7F16-FEB8-3B83-ECBA-48B1DC174EF3}"/>
          </ac:spMkLst>
        </pc:spChg>
        <pc:picChg chg="add mod">
          <ac:chgData name="Donna Wright" userId="9cd7dbb5-f423-48f4-9c82-9d057b486a52" providerId="ADAL" clId="{87389278-E468-42C2-BD17-98DA302DBFCC}" dt="2026-01-06T22:21:33.676" v="3461" actId="1076"/>
          <ac:picMkLst>
            <pc:docMk/>
            <pc:sldMk cId="1937810913" sldId="295"/>
            <ac:picMk id="3" creationId="{072EC629-861A-A7CE-668D-3D79C927E515}"/>
          </ac:picMkLst>
        </pc:picChg>
        <pc:picChg chg="add mod">
          <ac:chgData name="Donna Wright" userId="9cd7dbb5-f423-48f4-9c82-9d057b486a52" providerId="ADAL" clId="{87389278-E468-42C2-BD17-98DA302DBFCC}" dt="2026-01-06T22:20:54.516" v="3454" actId="1076"/>
          <ac:picMkLst>
            <pc:docMk/>
            <pc:sldMk cId="1937810913" sldId="295"/>
            <ac:picMk id="5" creationId="{33C017DC-708E-2B4D-2568-F27F43645EC2}"/>
          </ac:picMkLst>
        </pc:picChg>
        <pc:picChg chg="add mod">
          <ac:chgData name="Donna Wright" userId="9cd7dbb5-f423-48f4-9c82-9d057b486a52" providerId="ADAL" clId="{87389278-E468-42C2-BD17-98DA302DBFCC}" dt="2026-01-06T22:21:41.204" v="3462" actId="1076"/>
          <ac:picMkLst>
            <pc:docMk/>
            <pc:sldMk cId="1937810913" sldId="295"/>
            <ac:picMk id="6" creationId="{6866F2BB-D0E3-AF61-048B-3222F1273443}"/>
          </ac:picMkLst>
        </pc:picChg>
      </pc:sldChg>
      <pc:sldChg chg="delSp del mod">
        <pc:chgData name="Donna Wright" userId="9cd7dbb5-f423-48f4-9c82-9d057b486a52" providerId="ADAL" clId="{87389278-E468-42C2-BD17-98DA302DBFCC}" dt="2026-01-06T16:46:55.614" v="1836" actId="2696"/>
        <pc:sldMkLst>
          <pc:docMk/>
          <pc:sldMk cId="934954572" sldId="296"/>
        </pc:sldMkLst>
        <pc:picChg chg="del">
          <ac:chgData name="Donna Wright" userId="9cd7dbb5-f423-48f4-9c82-9d057b486a52" providerId="ADAL" clId="{87389278-E468-42C2-BD17-98DA302DBFCC}" dt="2026-01-06T16:46:52.868" v="1835" actId="478"/>
          <ac:picMkLst>
            <pc:docMk/>
            <pc:sldMk cId="934954572" sldId="296"/>
            <ac:picMk id="3" creationId="{7498ADFF-183F-9E19-CE32-1742D7CDB94A}"/>
          </ac:picMkLst>
        </pc:picChg>
      </pc:sldChg>
      <pc:sldChg chg="addSp delSp modSp add del mod">
        <pc:chgData name="Donna Wright" userId="9cd7dbb5-f423-48f4-9c82-9d057b486a52" providerId="ADAL" clId="{87389278-E468-42C2-BD17-98DA302DBFCC}" dt="2026-01-06T22:28:31.265" v="3464" actId="2696"/>
        <pc:sldMkLst>
          <pc:docMk/>
          <pc:sldMk cId="3774929397" sldId="296"/>
        </pc:sldMkLst>
        <pc:spChg chg="del mod">
          <ac:chgData name="Donna Wright" userId="9cd7dbb5-f423-48f4-9c82-9d057b486a52" providerId="ADAL" clId="{87389278-E468-42C2-BD17-98DA302DBFCC}" dt="2026-01-06T20:58:27.418" v="2510"/>
          <ac:spMkLst>
            <pc:docMk/>
            <pc:sldMk cId="3774929397" sldId="296"/>
            <ac:spMk id="2" creationId="{05D3FE3D-E8F3-5B2D-7CEA-EB78B7162850}"/>
          </ac:spMkLst>
        </pc:spChg>
        <pc:spChg chg="mod">
          <ac:chgData name="Donna Wright" userId="9cd7dbb5-f423-48f4-9c82-9d057b486a52" providerId="ADAL" clId="{87389278-E468-42C2-BD17-98DA302DBFCC}" dt="2026-01-06T21:09:11.629" v="2561" actId="120"/>
          <ac:spMkLst>
            <pc:docMk/>
            <pc:sldMk cId="3774929397" sldId="296"/>
            <ac:spMk id="4" creationId="{91A3F0C7-58A1-CF83-D3E0-CD6DA06C494A}"/>
          </ac:spMkLst>
        </pc:spChg>
        <pc:spChg chg="add del mod">
          <ac:chgData name="Donna Wright" userId="9cd7dbb5-f423-48f4-9c82-9d057b486a52" providerId="ADAL" clId="{87389278-E468-42C2-BD17-98DA302DBFCC}" dt="2026-01-06T21:11:49.913" v="2568" actId="478"/>
          <ac:spMkLst>
            <pc:docMk/>
            <pc:sldMk cId="3774929397" sldId="296"/>
            <ac:spMk id="6" creationId="{6B82FB52-496B-B0A3-4C57-A7EADF88734C}"/>
          </ac:spMkLst>
        </pc:spChg>
        <pc:spChg chg="add mod">
          <ac:chgData name="Donna Wright" userId="9cd7dbb5-f423-48f4-9c82-9d057b486a52" providerId="ADAL" clId="{87389278-E468-42C2-BD17-98DA302DBFCC}" dt="2026-01-06T21:11:58.456" v="2571" actId="478"/>
          <ac:spMkLst>
            <pc:docMk/>
            <pc:sldMk cId="3774929397" sldId="296"/>
            <ac:spMk id="10" creationId="{D2AD97AC-383F-693E-6B2D-31B9982EE56E}"/>
          </ac:spMkLst>
        </pc:spChg>
        <pc:picChg chg="add del mod">
          <ac:chgData name="Donna Wright" userId="9cd7dbb5-f423-48f4-9c82-9d057b486a52" providerId="ADAL" clId="{87389278-E468-42C2-BD17-98DA302DBFCC}" dt="2026-01-06T21:11:58.456" v="2571" actId="478"/>
          <ac:picMkLst>
            <pc:docMk/>
            <pc:sldMk cId="3774929397" sldId="296"/>
            <ac:picMk id="3" creationId="{B8FAFDCE-2195-6688-C1C5-94780BE1EEAA}"/>
          </ac:picMkLst>
        </pc:picChg>
        <pc:picChg chg="add mod">
          <ac:chgData name="Donna Wright" userId="9cd7dbb5-f423-48f4-9c82-9d057b486a52" providerId="ADAL" clId="{87389278-E468-42C2-BD17-98DA302DBFCC}" dt="2026-01-06T21:11:47.119" v="2567"/>
          <ac:picMkLst>
            <pc:docMk/>
            <pc:sldMk cId="3774929397" sldId="296"/>
            <ac:picMk id="7" creationId="{CE68C9F6-AA87-20F4-0B8D-4910F015FE91}"/>
          </ac:picMkLst>
        </pc:picChg>
        <pc:picChg chg="add mod">
          <ac:chgData name="Donna Wright" userId="9cd7dbb5-f423-48f4-9c82-9d057b486a52" providerId="ADAL" clId="{87389278-E468-42C2-BD17-98DA302DBFCC}" dt="2026-01-06T21:11:57.114" v="2570"/>
          <ac:picMkLst>
            <pc:docMk/>
            <pc:sldMk cId="3774929397" sldId="296"/>
            <ac:picMk id="8" creationId="{D56B2625-4D70-EBBB-7A99-91BA5C0CB4A6}"/>
          </ac:picMkLst>
        </pc:picChg>
        <pc:picChg chg="add mod">
          <ac:chgData name="Donna Wright" userId="9cd7dbb5-f423-48f4-9c82-9d057b486a52" providerId="ADAL" clId="{87389278-E468-42C2-BD17-98DA302DBFCC}" dt="2026-01-06T21:12:24.378" v="2574" actId="1076"/>
          <ac:picMkLst>
            <pc:docMk/>
            <pc:sldMk cId="3774929397" sldId="296"/>
            <ac:picMk id="11" creationId="{903F1C68-5B90-3F11-0A4C-45DF9F571120}"/>
          </ac:picMkLst>
        </pc:picChg>
      </pc:sldChg>
      <pc:sldChg chg="del">
        <pc:chgData name="Donna Wright" userId="9cd7dbb5-f423-48f4-9c82-9d057b486a52" providerId="ADAL" clId="{87389278-E468-42C2-BD17-98DA302DBFCC}" dt="2026-01-06T16:47:09.750" v="1840" actId="2696"/>
        <pc:sldMkLst>
          <pc:docMk/>
          <pc:sldMk cId="3734431097" sldId="297"/>
        </pc:sldMkLst>
      </pc:sldChg>
      <pc:sldChg chg="addSp delSp modSp mod">
        <pc:chgData name="Donna Wright" userId="9cd7dbb5-f423-48f4-9c82-9d057b486a52" providerId="ADAL" clId="{87389278-E468-42C2-BD17-98DA302DBFCC}" dt="2026-01-06T22:12:26.557" v="3225" actId="6549"/>
        <pc:sldMkLst>
          <pc:docMk/>
          <pc:sldMk cId="4051347642" sldId="297"/>
        </pc:sldMkLst>
        <pc:spChg chg="mod">
          <ac:chgData name="Donna Wright" userId="9cd7dbb5-f423-48f4-9c82-9d057b486a52" providerId="ADAL" clId="{87389278-E468-42C2-BD17-98DA302DBFCC}" dt="2026-01-06T22:12:26.557" v="3225" actId="6549"/>
          <ac:spMkLst>
            <pc:docMk/>
            <pc:sldMk cId="4051347642" sldId="297"/>
            <ac:spMk id="8" creationId="{92AC4AE2-657D-9E91-F71E-EFB17D7C3B78}"/>
          </ac:spMkLst>
        </pc:spChg>
        <pc:spChg chg="mod">
          <ac:chgData name="Donna Wright" userId="9cd7dbb5-f423-48f4-9c82-9d057b486a52" providerId="ADAL" clId="{87389278-E468-42C2-BD17-98DA302DBFCC}" dt="2026-01-06T21:27:47.510" v="2700" actId="2711"/>
          <ac:spMkLst>
            <pc:docMk/>
            <pc:sldMk cId="4051347642" sldId="297"/>
            <ac:spMk id="10" creationId="{F836C98E-308E-72BE-C938-70E7D5F89A58}"/>
          </ac:spMkLst>
        </pc:spChg>
        <pc:picChg chg="del">
          <ac:chgData name="Donna Wright" userId="9cd7dbb5-f423-48f4-9c82-9d057b486a52" providerId="ADAL" clId="{87389278-E468-42C2-BD17-98DA302DBFCC}" dt="2026-01-06T21:13:36.516" v="2585" actId="478"/>
          <ac:picMkLst>
            <pc:docMk/>
            <pc:sldMk cId="4051347642" sldId="297"/>
            <ac:picMk id="3" creationId="{C753573B-3C95-335A-2E6D-B4C6DF67B9B5}"/>
          </ac:picMkLst>
        </pc:picChg>
        <pc:picChg chg="add del mod">
          <ac:chgData name="Donna Wright" userId="9cd7dbb5-f423-48f4-9c82-9d057b486a52" providerId="ADAL" clId="{87389278-E468-42C2-BD17-98DA302DBFCC}" dt="2026-01-06T21:18:03.544" v="2623" actId="21"/>
          <ac:picMkLst>
            <pc:docMk/>
            <pc:sldMk cId="4051347642" sldId="297"/>
            <ac:picMk id="4" creationId="{8AE958FA-8208-F10F-EE0A-708780E5918D}"/>
          </ac:picMkLst>
        </pc:picChg>
        <pc:picChg chg="add del mod">
          <ac:chgData name="Donna Wright" userId="9cd7dbb5-f423-48f4-9c82-9d057b486a52" providerId="ADAL" clId="{87389278-E468-42C2-BD17-98DA302DBFCC}" dt="2026-01-06T21:34:08.830" v="2813" actId="21"/>
          <ac:picMkLst>
            <pc:docMk/>
            <pc:sldMk cId="4051347642" sldId="297"/>
            <ac:picMk id="5" creationId="{8AE958FA-8208-F10F-EE0A-708780E5918D}"/>
          </ac:picMkLst>
        </pc:picChg>
        <pc:picChg chg="add del mod">
          <ac:chgData name="Donna Wright" userId="9cd7dbb5-f423-48f4-9c82-9d057b486a52" providerId="ADAL" clId="{87389278-E468-42C2-BD17-98DA302DBFCC}" dt="2026-01-06T22:08:30.499" v="3169" actId="21"/>
          <ac:picMkLst>
            <pc:docMk/>
            <pc:sldMk cId="4051347642" sldId="297"/>
            <ac:picMk id="6" creationId="{8AE958FA-8208-F10F-EE0A-708780E5918D}"/>
          </ac:picMkLst>
        </pc:picChg>
        <pc:picChg chg="add mod">
          <ac:chgData name="Donna Wright" userId="9cd7dbb5-f423-48f4-9c82-9d057b486a52" providerId="ADAL" clId="{87389278-E468-42C2-BD17-98DA302DBFCC}" dt="2026-01-06T22:10:11.311" v="3188" actId="1076"/>
          <ac:picMkLst>
            <pc:docMk/>
            <pc:sldMk cId="4051347642" sldId="297"/>
            <ac:picMk id="7" creationId="{8AE958FA-8208-F10F-EE0A-708780E5918D}"/>
          </ac:picMkLst>
        </pc:picChg>
      </pc:sldChg>
      <pc:sldChg chg="del">
        <pc:chgData name="Donna Wright" userId="9cd7dbb5-f423-48f4-9c82-9d057b486a52" providerId="ADAL" clId="{87389278-E468-42C2-BD17-98DA302DBFCC}" dt="2026-01-06T16:47:12.572" v="1841" actId="2696"/>
        <pc:sldMkLst>
          <pc:docMk/>
          <pc:sldMk cId="249774911" sldId="298"/>
        </pc:sldMkLst>
      </pc:sldChg>
      <pc:sldChg chg="modSp del mod">
        <pc:chgData name="Donna Wright" userId="9cd7dbb5-f423-48f4-9c82-9d057b486a52" providerId="ADAL" clId="{87389278-E468-42C2-BD17-98DA302DBFCC}" dt="2026-01-06T16:59:46.125" v="2133" actId="2696"/>
        <pc:sldMkLst>
          <pc:docMk/>
          <pc:sldMk cId="3978828296" sldId="299"/>
        </pc:sldMkLst>
        <pc:spChg chg="mod">
          <ac:chgData name="Donna Wright" userId="9cd7dbb5-f423-48f4-9c82-9d057b486a52" providerId="ADAL" clId="{87389278-E468-42C2-BD17-98DA302DBFCC}" dt="2026-01-06T16:43:56.203" v="1465" actId="120"/>
          <ac:spMkLst>
            <pc:docMk/>
            <pc:sldMk cId="3978828296" sldId="299"/>
            <ac:spMk id="8" creationId="{F003E9C3-095B-C702-F259-CB9796A7C3C0}"/>
          </ac:spMkLst>
        </pc:spChg>
        <pc:spChg chg="mod">
          <ac:chgData name="Donna Wright" userId="9cd7dbb5-f423-48f4-9c82-9d057b486a52" providerId="ADAL" clId="{87389278-E468-42C2-BD17-98DA302DBFCC}" dt="2026-01-06T16:58:49.715" v="2123" actId="20577"/>
          <ac:spMkLst>
            <pc:docMk/>
            <pc:sldMk cId="3978828296" sldId="299"/>
            <ac:spMk id="9" creationId="{30D57F79-0022-84FB-8974-934DFE665B42}"/>
          </ac:spMkLst>
        </pc:spChg>
      </pc:sldChg>
      <pc:sldChg chg="add del">
        <pc:chgData name="Donna Wright" userId="9cd7dbb5-f423-48f4-9c82-9d057b486a52" providerId="ADAL" clId="{87389278-E468-42C2-BD17-98DA302DBFCC}" dt="2026-01-06T16:41:30.069" v="1432"/>
        <pc:sldMkLst>
          <pc:docMk/>
          <pc:sldMk cId="1994081039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E964F36-423F-934C-B8FC-D0B5B4A3413E}" type="datetimeFigureOut">
              <a:rPr lang="en-US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71A5BF9-7A5B-974C-A59D-6C312CD280BE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3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D763FA-EF04-43C4-8E23-DC1E915093FF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696913"/>
            <a:ext cx="5111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1C373FA-CCBB-4261-BF32-D8F54453E8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0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HA-PPT-Divider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47800"/>
            <a:ext cx="10058400" cy="479115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68580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000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00" y="2093596"/>
            <a:ext cx="8458200" cy="23622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DividerYell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47800"/>
            <a:ext cx="10058400" cy="4791151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68580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000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00" y="2093596"/>
            <a:ext cx="8458200" cy="23622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HA-PPT-DividerBrow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47801"/>
            <a:ext cx="10058400" cy="4791151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68580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000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00" y="2093596"/>
            <a:ext cx="8458200" cy="23622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DividerR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447800"/>
            <a:ext cx="10058400" cy="4791151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68580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000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00" y="2093596"/>
            <a:ext cx="8458200" cy="23622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Page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  <p:sp>
        <p:nvSpPr>
          <p:cNvPr id="10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2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None/>
              <a:tabLst/>
              <a:defRPr sz="3000" baseline="0">
                <a:solidFill>
                  <a:srgbClr val="0B65B7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HA-PPT-Page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67840" y="1219200"/>
            <a:ext cx="6454140" cy="561910"/>
          </a:xfrm>
          <a:prstGeom prst="rect">
            <a:avLst/>
          </a:prstGeom>
        </p:spPr>
        <p:txBody>
          <a:bodyPr wrap="square" lIns="99276" tIns="49638" rIns="99276" bIns="49638">
            <a:spAutoFit/>
          </a:bodyPr>
          <a:lstStyle/>
          <a:p>
            <a:endParaRPr lang="en-US" sz="3000" b="1" dirty="0">
              <a:latin typeface="Arial Black" pitchFamily="34" charset="0"/>
            </a:endParaRPr>
          </a:p>
        </p:txBody>
      </p:sp>
      <p:sp>
        <p:nvSpPr>
          <p:cNvPr id="12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B65B7"/>
              </a:buClr>
              <a:buSzPct val="120000"/>
              <a:buFont typeface="Arial" pitchFamily="34" charset="0"/>
              <a:buChar char="•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bulleted text or image</a:t>
            </a:r>
          </a:p>
        </p:txBody>
      </p:sp>
      <p:sp>
        <p:nvSpPr>
          <p:cNvPr id="17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8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3000" baseline="0">
                <a:solidFill>
                  <a:srgbClr val="0B65B7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HA-PPT-Page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67840" y="1219200"/>
            <a:ext cx="6454140" cy="561910"/>
          </a:xfrm>
          <a:prstGeom prst="rect">
            <a:avLst/>
          </a:prstGeom>
        </p:spPr>
        <p:txBody>
          <a:bodyPr wrap="square" lIns="99276" tIns="49638" rIns="99276" bIns="49638">
            <a:spAutoFit/>
          </a:bodyPr>
          <a:lstStyle/>
          <a:p>
            <a:endParaRPr lang="en-US" sz="3000" b="1" dirty="0">
              <a:latin typeface="Arial Black" pitchFamily="34" charset="0"/>
            </a:endParaRPr>
          </a:p>
        </p:txBody>
      </p:sp>
      <p:sp>
        <p:nvSpPr>
          <p:cNvPr id="17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8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3000" baseline="0">
                <a:solidFill>
                  <a:srgbClr val="0B65B7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 userDrawn="1">
            <p:ph sz="half" idx="1"/>
          </p:nvPr>
        </p:nvSpPr>
        <p:spPr>
          <a:xfrm>
            <a:off x="838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0B65B7"/>
              </a:buClr>
              <a:defRPr/>
            </a:lvl1pPr>
          </a:lstStyle>
          <a:p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half" idx="2"/>
          </p:nvPr>
        </p:nvSpPr>
        <p:spPr>
          <a:xfrm>
            <a:off x="5029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0B65B7"/>
              </a:buClr>
              <a:defRPr/>
            </a:lvl1pPr>
          </a:lstStyle>
          <a:p>
            <a:endParaRPr lang="en-US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HA-Branding_PPT_red_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2422"/>
            <a:ext cx="10058400" cy="715578"/>
          </a:xfrm>
          <a:prstGeom prst="rect">
            <a:avLst/>
          </a:prstGeom>
        </p:spPr>
      </p:pic>
      <p:sp>
        <p:nvSpPr>
          <p:cNvPr id="30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6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None/>
              <a:tabLst/>
              <a:defRPr sz="3000" baseline="0">
                <a:solidFill>
                  <a:srgbClr val="B21739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HA-Branding_PPT_red_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2422"/>
            <a:ext cx="10058400" cy="715578"/>
          </a:xfrm>
          <a:prstGeom prst="rect">
            <a:avLst/>
          </a:prstGeom>
        </p:spPr>
      </p:pic>
      <p:sp>
        <p:nvSpPr>
          <p:cNvPr id="12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B21739"/>
              </a:buClr>
              <a:buSzPct val="120000"/>
              <a:buFont typeface="Arial" pitchFamily="34" charset="0"/>
              <a:buChar char="•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bulleted text or image</a:t>
            </a:r>
          </a:p>
        </p:txBody>
      </p:sp>
      <p:sp>
        <p:nvSpPr>
          <p:cNvPr id="17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8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3000" baseline="0">
                <a:solidFill>
                  <a:srgbClr val="B21739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HA-Branding_PPT_red_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2422"/>
            <a:ext cx="10058400" cy="715578"/>
          </a:xfrm>
          <a:prstGeom prst="rect">
            <a:avLst/>
          </a:prstGeom>
        </p:spPr>
      </p:pic>
      <p:sp>
        <p:nvSpPr>
          <p:cNvPr id="17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8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3000" baseline="0">
                <a:solidFill>
                  <a:srgbClr val="B21739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 userDrawn="1">
            <p:ph sz="half" idx="1"/>
          </p:nvPr>
        </p:nvSpPr>
        <p:spPr>
          <a:xfrm>
            <a:off x="838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B21739"/>
              </a:buClr>
              <a:defRPr/>
            </a:lvl1pPr>
          </a:lstStyle>
          <a:p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 userDrawn="1">
            <p:ph sz="half" idx="2"/>
          </p:nvPr>
        </p:nvSpPr>
        <p:spPr>
          <a:xfrm>
            <a:off x="5029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B21739"/>
              </a:buClr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Title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66556" cy="60198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542052"/>
            <a:ext cx="5562600" cy="24914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57800"/>
            <a:ext cx="5486400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NAME, MONTH, DAY, YEAR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6400"/>
            <a:ext cx="8077200" cy="2819400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80000"/>
              </a:lnSpc>
              <a:defRPr sz="5000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791200"/>
            <a:ext cx="41910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AFFILIATION &amp; POSITION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HA-PPT-Page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11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5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None/>
              <a:tabLst/>
              <a:defRPr sz="3000" baseline="0">
                <a:solidFill>
                  <a:srgbClr val="63C054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HA-PPT-Page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52B442"/>
              </a:buClr>
              <a:buSzPct val="120000"/>
              <a:buFont typeface="Arial" pitchFamily="34" charset="0"/>
              <a:buChar char="•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bulleted text or image</a:t>
            </a:r>
          </a:p>
        </p:txBody>
      </p:sp>
      <p:sp>
        <p:nvSpPr>
          <p:cNvPr id="12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3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3000" baseline="0">
                <a:solidFill>
                  <a:srgbClr val="63C054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HA-PPT-Page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3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3000" baseline="0">
                <a:solidFill>
                  <a:srgbClr val="63C054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8" name="Content Placeholder 4"/>
          <p:cNvSpPr>
            <a:spLocks noGrp="1"/>
          </p:cNvSpPr>
          <p:nvPr userDrawn="1">
            <p:ph sz="half" idx="1"/>
          </p:nvPr>
        </p:nvSpPr>
        <p:spPr>
          <a:xfrm>
            <a:off x="838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52B442"/>
              </a:buClr>
              <a:defRPr/>
            </a:lvl1pPr>
          </a:lstStyle>
          <a:p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 userDrawn="1">
            <p:ph sz="half" idx="2"/>
          </p:nvPr>
        </p:nvSpPr>
        <p:spPr>
          <a:xfrm>
            <a:off x="5029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52B442"/>
              </a:buClr>
              <a:defRPr/>
            </a:lvl1pPr>
          </a:lstStyle>
          <a:p>
            <a:endParaRPr lang="en-US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Page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853440" y="533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sz="3000" b="1" dirty="0">
              <a:solidFill>
                <a:srgbClr val="48B640"/>
              </a:solidFill>
              <a:latin typeface="Arial Black" pitchFamily="34" charset="0"/>
            </a:endParaRPr>
          </a:p>
        </p:txBody>
      </p:sp>
      <p:sp>
        <p:nvSpPr>
          <p:cNvPr id="11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914400" y="18288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Tx/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14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5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None/>
              <a:tabLst/>
              <a:defRPr sz="3000" baseline="0">
                <a:solidFill>
                  <a:srgbClr val="34B7BA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Page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853440" y="533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sz="3000" b="1" dirty="0">
              <a:solidFill>
                <a:srgbClr val="48B640"/>
              </a:solidFill>
              <a:latin typeface="Arial Black" pitchFamily="34" charset="0"/>
            </a:endParaRPr>
          </a:p>
        </p:txBody>
      </p:sp>
      <p:sp>
        <p:nvSpPr>
          <p:cNvPr id="14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5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None/>
              <a:tabLst/>
              <a:defRPr sz="3000" baseline="0">
                <a:solidFill>
                  <a:srgbClr val="34B7BA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838200" y="1828800"/>
            <a:ext cx="8382000" cy="2895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34B7BA"/>
              </a:buClr>
              <a:buSzPct val="120000"/>
              <a:buFont typeface="Arial" pitchFamily="34" charset="0"/>
              <a:buChar char="•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Add bulleted text or image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Page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43853"/>
            <a:ext cx="10058400" cy="7141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853440" y="533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sz="3000" b="1" dirty="0">
              <a:solidFill>
                <a:srgbClr val="48B640"/>
              </a:solidFill>
              <a:latin typeface="Arial Black" pitchFamily="34" charset="0"/>
            </a:endParaRPr>
          </a:p>
        </p:txBody>
      </p:sp>
      <p:sp>
        <p:nvSpPr>
          <p:cNvPr id="14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8200" y="6096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20000"/>
              <a:buFont typeface="Arial" pitchFamily="34" charset="0"/>
              <a:buNone/>
              <a:defRPr sz="2000" b="1" i="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TITLE:</a:t>
            </a:r>
          </a:p>
        </p:txBody>
      </p:sp>
      <p:sp>
        <p:nvSpPr>
          <p:cNvPr id="15" name="Content Placeholder 28"/>
          <p:cNvSpPr>
            <a:spLocks noGrp="1"/>
          </p:cNvSpPr>
          <p:nvPr>
            <p:ph sz="quarter" idx="28" hasCustomPrompt="1"/>
          </p:nvPr>
        </p:nvSpPr>
        <p:spPr>
          <a:xfrm>
            <a:off x="838200" y="9906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None/>
              <a:tabLst/>
              <a:defRPr sz="3000" baseline="0">
                <a:solidFill>
                  <a:srgbClr val="34B7BA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SUBTITLE: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43C0840-CE41-4B4E-A48A-9512E80248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 userDrawn="1">
            <p:ph sz="half" idx="1"/>
          </p:nvPr>
        </p:nvSpPr>
        <p:spPr>
          <a:xfrm>
            <a:off x="838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34B7BA"/>
              </a:buClr>
              <a:defRPr/>
            </a:lvl1pPr>
          </a:lstStyle>
          <a:p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 userDrawn="1">
            <p:ph sz="half" idx="2"/>
          </p:nvPr>
        </p:nvSpPr>
        <p:spPr>
          <a:xfrm>
            <a:off x="5029200" y="1600201"/>
            <a:ext cx="4038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34B7BA"/>
              </a:buClr>
              <a:defRPr/>
            </a:lvl1pPr>
          </a:lstStyle>
          <a:p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105400"/>
            <a:ext cx="9220200" cy="8382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spcBef>
                <a:spcPts val="100"/>
              </a:spcBef>
              <a:buNone/>
              <a:defRPr sz="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1 Add footnote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PHA-PPT-Last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1600"/>
            <a:ext cx="10078237" cy="48006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7720" y="2224653"/>
            <a:ext cx="7879080" cy="700410"/>
          </a:xfrm>
          <a:prstGeom prst="rect">
            <a:avLst/>
          </a:prstGeom>
        </p:spPr>
        <p:txBody>
          <a:bodyPr wrap="square" lIns="99276" tIns="49638" rIns="99276" bIns="49638">
            <a:spAutoFit/>
          </a:bodyPr>
          <a:lstStyle/>
          <a:p>
            <a:pPr>
              <a:spcBef>
                <a:spcPts val="600"/>
              </a:spcBef>
            </a:pPr>
            <a:endParaRPr lang="en-US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72440" y="14478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marL="186143" indent="186143">
              <a:buClr>
                <a:srgbClr val="0070C0"/>
              </a:buClr>
            </a:pP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6096000" y="5284148"/>
            <a:ext cx="3124200" cy="3048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buFontTx/>
              <a:buNone/>
              <a:defRPr sz="1200" baseline="0">
                <a:latin typeface="Times New Roman" pitchFamily="18" charset="0"/>
                <a:cs typeface="Times New Roman" pitchFamily="18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703320" y="5284148"/>
            <a:ext cx="3688080" cy="1192852"/>
          </a:xfrm>
          <a:prstGeom prst="rect">
            <a:avLst/>
          </a:prstGeom>
        </p:spPr>
        <p:txBody>
          <a:bodyPr wrap="square" lIns="99276" tIns="49638" rIns="99276" bIns="49638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800 I Street, NW</a:t>
            </a: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Washington, DC 20001-3710</a:t>
            </a: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202-777-APHA  </a:t>
            </a:r>
            <a:r>
              <a:rPr lang="en-US" sz="1300" i="1" dirty="0">
                <a:latin typeface="Times New Roman" pitchFamily="18" charset="0"/>
                <a:cs typeface="Times New Roman" pitchFamily="18" charset="0"/>
              </a:rPr>
              <a:t>phone</a:t>
            </a:r>
          </a:p>
          <a:p>
            <a:r>
              <a:rPr lang="en-US" sz="1200" dirty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www.apha.org</a:t>
            </a:r>
          </a:p>
          <a:p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588948"/>
            <a:ext cx="31242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Position of Presenter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5817548"/>
            <a:ext cx="31242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Email address of Presenter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818662" y="2286000"/>
            <a:ext cx="7924800" cy="2209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American Public Health Association champions the health of all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 and all communities. We strengthen the profession of public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health, promote best practices and share the latest public health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and information. We are the only organization that influences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federal policy, has a 140-plus year perspective and brings together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members from all fields of public health. Learn more at www.apha.org.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676400"/>
            <a:ext cx="3962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ABOUT APHA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51DE1-F33B-4697-B26C-989EC62EB437}" type="datetimeFigureOut">
              <a:rPr lang="en-US"/>
              <a:pPr>
                <a:defRPr/>
              </a:pPr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4EF7-1856-4EE4-A8A9-B0AFD2D6A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HA-PPT-Title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058400" cy="6014923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542052"/>
            <a:ext cx="5562600" cy="24914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57800"/>
            <a:ext cx="5486400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NAME, MONTH, DAY, YEAR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791200"/>
            <a:ext cx="41910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AFFILIATION &amp; POSITION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6400"/>
            <a:ext cx="8077200" cy="2819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000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HA-PPT-Title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058400" cy="6014923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542052"/>
            <a:ext cx="5562600" cy="24914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57800"/>
            <a:ext cx="5486400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NAME, MONTH, DAY, YEAR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791200"/>
            <a:ext cx="41910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AFFILIATION &amp; POSITION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6400"/>
            <a:ext cx="8077200" cy="2819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000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Title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66556" cy="60198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143000" y="1371600"/>
            <a:ext cx="3505200" cy="3048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542052"/>
            <a:ext cx="5562600" cy="24914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57800"/>
            <a:ext cx="5486400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NAME, MONTH, DAY, YEAR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5791200"/>
            <a:ext cx="41910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AFFILIATION &amp; POSITION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2787605"/>
            <a:ext cx="4572000" cy="1752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Aft>
                <a:spcPts val="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Presentation Title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HA-PPT-Title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058400" cy="6014923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143000" y="1371600"/>
            <a:ext cx="3505200" cy="304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542052"/>
            <a:ext cx="5562600" cy="24914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257800"/>
            <a:ext cx="5486400" cy="22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MEETING NAME, MONTH, DAY, YEAR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5791200"/>
            <a:ext cx="41910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AFFILIATION &amp; POSITION TITLE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2787605"/>
            <a:ext cx="4572000" cy="1752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Aft>
                <a:spcPts val="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Presentation Title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0058400" cy="7543800"/>
          </a:xfrm>
          <a:prstGeom prst="rect">
            <a:avLst/>
          </a:prstGeom>
        </p:spPr>
        <p:txBody>
          <a:bodyPr wrap="none" anchor="ctr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PHA-Branding_PPT_bkgds_whtbt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29200"/>
            <a:ext cx="10058400" cy="25146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5257800"/>
            <a:ext cx="54864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0B65B7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HA-PPT-Divider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57249"/>
            <a:ext cx="10058400" cy="479115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685800"/>
            <a:ext cx="19812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000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00" y="2093596"/>
            <a:ext cx="8458200" cy="23622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HA-PPT-DividerT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47801"/>
            <a:ext cx="10058400" cy="479115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685800"/>
            <a:ext cx="76962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3000" baseline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SECTION #: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00" y="2093596"/>
            <a:ext cx="8458200" cy="23622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1" r:id="rId3"/>
    <p:sldLayoutId id="2147483674" r:id="rId4"/>
    <p:sldLayoutId id="2147483660" r:id="rId5"/>
    <p:sldLayoutId id="2147483661" r:id="rId6"/>
    <p:sldLayoutId id="2147483679" r:id="rId7"/>
    <p:sldLayoutId id="2147483653" r:id="rId8"/>
    <p:sldLayoutId id="2147483675" r:id="rId9"/>
    <p:sldLayoutId id="2147483671" r:id="rId10"/>
    <p:sldLayoutId id="2147483662" r:id="rId11"/>
    <p:sldLayoutId id="2147483676" r:id="rId12"/>
    <p:sldLayoutId id="2147483681" r:id="rId13"/>
    <p:sldLayoutId id="2147483667" r:id="rId14"/>
    <p:sldLayoutId id="2147483656" r:id="rId15"/>
    <p:sldLayoutId id="2147483683" r:id="rId16"/>
    <p:sldLayoutId id="2147483673" r:id="rId17"/>
    <p:sldLayoutId id="2147483672" r:id="rId18"/>
    <p:sldLayoutId id="2147483684" r:id="rId19"/>
    <p:sldLayoutId id="2147483668" r:id="rId20"/>
    <p:sldLayoutId id="2147483657" r:id="rId21"/>
    <p:sldLayoutId id="2147483685" r:id="rId22"/>
    <p:sldLayoutId id="2147483678" r:id="rId23"/>
    <p:sldLayoutId id="2147483682" r:id="rId24"/>
    <p:sldLayoutId id="2147483686" r:id="rId25"/>
    <p:sldLayoutId id="2147483659" r:id="rId26"/>
    <p:sldLayoutId id="2147483688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pha@confex.com" TargetMode="External"/><Relationship Id="rId2" Type="http://schemas.openxmlformats.org/officeDocument/2006/relationships/hyperlink" Target="https://www.apha.org/getContentAsset/ed7dac3a-034a-4223-a322-8d8055c25d41/7ca0dc9d-611d-46e2-9fd3-26a4c03ddcbb/2026-APHA-Program-Committee-Contacts.pdf?language=en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924800" cy="259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APHA’s 2026 Annual Meeting &amp; Expo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Nov. 1-4• San Antonio, TX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8077200" cy="11430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2D050"/>
                </a:solidFill>
                <a:latin typeface="Century Gothic" pitchFamily="34" charset="0"/>
              </a:rPr>
              <a:t>HOW TO SUBMIT A </a:t>
            </a:r>
            <a:r>
              <a:rPr lang="en-US" sz="4000" b="1">
                <a:solidFill>
                  <a:srgbClr val="92D050"/>
                </a:solidFill>
                <a:latin typeface="Century Gothic" pitchFamily="34" charset="0"/>
              </a:rPr>
              <a:t>SESSION PROPOSAL</a:t>
            </a:r>
            <a:br>
              <a:rPr lang="en-US" sz="4000" dirty="0">
                <a:solidFill>
                  <a:srgbClr val="92D050"/>
                </a:solidFill>
                <a:latin typeface="Century Gothic" pitchFamily="34" charset="0"/>
              </a:rPr>
            </a:br>
            <a:endParaRPr lang="en-US" sz="1200" b="1" i="1" dirty="0">
              <a:solidFill>
                <a:srgbClr val="92D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The American Public Health Association champions the health of all </a:t>
            </a:r>
          </a:p>
          <a:p>
            <a:pPr>
              <a:spcBef>
                <a:spcPts val="600"/>
              </a:spcBef>
            </a:pPr>
            <a:r>
              <a:rPr lang="en-US" dirty="0"/>
              <a:t>people and all communities. We strengthen the profession of public </a:t>
            </a:r>
          </a:p>
          <a:p>
            <a:pPr>
              <a:spcBef>
                <a:spcPts val="600"/>
              </a:spcBef>
            </a:pPr>
            <a:r>
              <a:rPr lang="en-US" dirty="0"/>
              <a:t>health, promote best practices and share the latest public health </a:t>
            </a:r>
          </a:p>
          <a:p>
            <a:pPr>
              <a:spcBef>
                <a:spcPts val="600"/>
              </a:spcBef>
            </a:pPr>
            <a:r>
              <a:rPr lang="en-US" dirty="0"/>
              <a:t>research and information. We are the only organization that influences </a:t>
            </a:r>
          </a:p>
          <a:p>
            <a:pPr>
              <a:spcBef>
                <a:spcPts val="600"/>
              </a:spcBef>
            </a:pPr>
            <a:r>
              <a:rPr lang="en-US" dirty="0"/>
              <a:t>federal policy, has a 140-plus year perspective and brings together </a:t>
            </a:r>
          </a:p>
          <a:p>
            <a:pPr>
              <a:spcBef>
                <a:spcPts val="600"/>
              </a:spcBef>
            </a:pPr>
            <a:r>
              <a:rPr lang="en-US" dirty="0"/>
              <a:t>members from all fields of public health. Learn more at www.apha.org.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ABOUT APHA</a:t>
            </a:r>
          </a:p>
        </p:txBody>
      </p:sp>
    </p:spTree>
    <p:extLst>
      <p:ext uri="{BB962C8B-B14F-4D97-AF65-F5344CB8AC3E}">
        <p14:creationId xmlns:p14="http://schemas.microsoft.com/office/powerpoint/2010/main" val="1168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4"/>
          </p:nvPr>
        </p:nvSpPr>
        <p:spPr>
          <a:xfrm>
            <a:off x="609600" y="12192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When you begin the submission process you will receive an email with your session </a:t>
            </a:r>
            <a:r>
              <a:rPr lang="en-US" sz="2000" b="1" dirty="0">
                <a:latin typeface="+mn-lt"/>
              </a:rPr>
              <a:t>ID </a:t>
            </a:r>
            <a:r>
              <a:rPr lang="en-US" sz="2000" dirty="0">
                <a:latin typeface="+mn-lt"/>
              </a:rPr>
              <a:t>and</a:t>
            </a:r>
            <a:r>
              <a:rPr lang="en-US" sz="2000" b="1" dirty="0">
                <a:latin typeface="+mn-lt"/>
              </a:rPr>
              <a:t> password</a:t>
            </a:r>
            <a:r>
              <a:rPr lang="en-US" sz="2000" dirty="0">
                <a:latin typeface="+mn-lt"/>
              </a:rPr>
              <a:t>. Keep this log-in information handy. You will have </a:t>
            </a:r>
            <a:r>
              <a:rPr lang="en-US" sz="2000" b="1" dirty="0">
                <a:latin typeface="+mn-lt"/>
              </a:rPr>
              <a:t>24/7 access </a:t>
            </a:r>
            <a:r>
              <a:rPr lang="en-US" sz="2000" dirty="0">
                <a:latin typeface="+mn-lt"/>
              </a:rPr>
              <a:t>to your session and can log in/out up until the submission deadline.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8"/>
          </p:nvPr>
        </p:nvSpPr>
        <p:spPr>
          <a:xfrm>
            <a:off x="685800" y="457200"/>
            <a:ext cx="8077200" cy="533400"/>
          </a:xfrm>
        </p:spPr>
        <p:txBody>
          <a:bodyPr/>
          <a:lstStyle/>
          <a:p>
            <a:pPr algn="ctr"/>
            <a:r>
              <a:rPr lang="en-US" dirty="0"/>
              <a:t>LET’S GET STARTED</a:t>
            </a:r>
          </a:p>
        </p:txBody>
      </p:sp>
    </p:spTree>
    <p:extLst>
      <p:ext uri="{BB962C8B-B14F-4D97-AF65-F5344CB8AC3E}">
        <p14:creationId xmlns:p14="http://schemas.microsoft.com/office/powerpoint/2010/main" val="40319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8"/>
          </p:nvPr>
        </p:nvSpPr>
        <p:spPr>
          <a:xfrm>
            <a:off x="533400" y="304800"/>
            <a:ext cx="8763000" cy="533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General Information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533400" y="990600"/>
            <a:ext cx="9144000" cy="5105400"/>
          </a:xfrm>
        </p:spPr>
        <p:txBody>
          <a:bodyPr>
            <a:normAutofit/>
          </a:bodyPr>
          <a:lstStyle/>
          <a:p>
            <a:pPr marL="0" indent="0">
              <a:buClrTx/>
              <a:defRPr/>
            </a:pPr>
            <a:r>
              <a:rPr lang="en-US" sz="1600" dirty="0"/>
              <a:t>Session Proposals are </a:t>
            </a:r>
            <a:r>
              <a:rPr lang="en-US" sz="1600" b="1" dirty="0"/>
              <a:t>90 minutes </a:t>
            </a:r>
            <a:r>
              <a:rPr lang="en-US" sz="1600" dirty="0"/>
              <a:t>and typically include </a:t>
            </a:r>
            <a:r>
              <a:rPr lang="en-US" sz="1600" b="1" dirty="0"/>
              <a:t>4–5 speakers </a:t>
            </a:r>
            <a:r>
              <a:rPr lang="en-US" sz="1600" dirty="0"/>
              <a:t>who address different aspects of a shared topic. All proposed abstracts are blind reviewed, and each abstract must meet the required scoring threshold for the session to be approved. If a full session is not approved, only those abstracts that meet the scoring threshold will be eligible for inclusion in other sessions covering similar topics.</a:t>
            </a:r>
          </a:p>
          <a:p>
            <a:pPr marL="0" lvl="0" indent="0"/>
            <a:r>
              <a:rPr lang="en-US" sz="1600" dirty="0"/>
              <a:t>The session proposal </a:t>
            </a:r>
            <a:r>
              <a:rPr lang="en-US" sz="1600" b="1" dirty="0"/>
              <a:t>submitter</a:t>
            </a:r>
            <a:r>
              <a:rPr lang="en-US" sz="1600" dirty="0"/>
              <a:t> must: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 the overarching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 description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themselves as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 proposal submitter.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moderator.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can be done during submission or after the proposal has been approved.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proposed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speakers and presentation titles.</a:t>
            </a:r>
          </a:p>
          <a:p>
            <a:pPr marL="1085850"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speaker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must have a unique presentation title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is specific to their individual talk and cannot be a duplication of the overarching session title.</a:t>
            </a:r>
          </a:p>
          <a:p>
            <a:pPr marL="1085850" lvl="2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Placeholder titles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acceptable and can be updated by the speaker during the submission of their abstract.</a:t>
            </a:r>
          </a:p>
          <a:p>
            <a:pPr marL="1085850" lvl="2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speakers will receive 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containing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unique link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continue with the submission of their abstract.</a:t>
            </a:r>
          </a:p>
          <a:p>
            <a:pPr marL="857250" lvl="2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6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F505-D2D7-7132-BEAC-2E8DFAA8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8B50A-9AC8-B865-849C-92ACD8984F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33400" y="251936"/>
            <a:ext cx="8229600" cy="478112"/>
          </a:xfrm>
        </p:spPr>
        <p:txBody>
          <a:bodyPr/>
          <a:lstStyle/>
          <a:p>
            <a:pPr marL="0" indent="0"/>
            <a:r>
              <a:rPr lang="en-US" sz="2800" b="1" dirty="0">
                <a:latin typeface="+mn-lt"/>
              </a:rPr>
              <a:t>Step 1: Title Step</a:t>
            </a:r>
          </a:p>
        </p:txBody>
      </p:sp>
      <p:pic>
        <p:nvPicPr>
          <p:cNvPr id="3" name="Content Placeholder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2EC629-861A-A7CE-668D-3D79C927E515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481692" y="1785709"/>
            <a:ext cx="4419600" cy="4342243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C017DC-708E-2B4D-2568-F27F43645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28" y="1676400"/>
            <a:ext cx="4152901" cy="391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6F2BB-D0E3-AF61-048B-3222F127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528" y="5734957"/>
            <a:ext cx="311150" cy="21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D7F16-FEB8-3B83-ECBA-48B1DC174EF3}"/>
              </a:ext>
            </a:extLst>
          </p:cNvPr>
          <p:cNvSpPr txBox="1"/>
          <p:nvPr/>
        </p:nvSpPr>
        <p:spPr>
          <a:xfrm>
            <a:off x="457200" y="1015093"/>
            <a:ext cx="7315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session title and complete all required fields.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dropdown under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“Abstracts Will Be”,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“Added by Session Submitter”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“Save”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78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4"/>
          </p:nvPr>
        </p:nvSpPr>
        <p:spPr>
          <a:xfrm>
            <a:off x="685800" y="990600"/>
            <a:ext cx="914400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+mn-lt"/>
              </a:rPr>
              <a:t>Enter </a:t>
            </a:r>
            <a:r>
              <a:rPr lang="en-US" sz="1600" b="1" dirty="0">
                <a:latin typeface="+mn-lt"/>
              </a:rPr>
              <a:t>1–2 clear learning outcomes</a:t>
            </a:r>
            <a:r>
              <a:rPr lang="en-US" sz="1600" dirty="0">
                <a:latin typeface="+mn-lt"/>
              </a:rPr>
              <a:t> for the session.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n-lt"/>
              </a:rPr>
              <a:t>Learning outcomes should describe what participants will gain or be able to do.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n-lt"/>
              </a:rPr>
              <a:t>Click </a:t>
            </a:r>
            <a:r>
              <a:rPr lang="en-US" sz="1600" b="1" dirty="0">
                <a:latin typeface="+mn-lt"/>
              </a:rPr>
              <a:t>“Save and Continue”.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8"/>
          </p:nvPr>
        </p:nvSpPr>
        <p:spPr>
          <a:xfrm>
            <a:off x="685800" y="381000"/>
            <a:ext cx="8763000" cy="5334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Step 2: Learning Outcomes</a:t>
            </a:r>
          </a:p>
        </p:txBody>
      </p:sp>
      <p:pic>
        <p:nvPicPr>
          <p:cNvPr id="2" name="Slide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3800" y="3124200"/>
            <a:ext cx="609600" cy="60960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6DAFACD-613E-E2B4-17CD-93C386A3F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905001"/>
            <a:ext cx="59925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4"/>
          </p:nvPr>
        </p:nvSpPr>
        <p:spPr>
          <a:xfrm>
            <a:off x="685800" y="990600"/>
            <a:ext cx="876300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Click </a:t>
            </a:r>
            <a:r>
              <a:rPr lang="en-US" sz="1600" b="1" dirty="0">
                <a:latin typeface="+mj-lt"/>
              </a:rPr>
              <a:t>“Participants”</a:t>
            </a:r>
            <a:r>
              <a:rPr lang="en-US" sz="1600" dirty="0">
                <a:latin typeface="+mj-lt"/>
              </a:rPr>
              <a:t> at the top of the page.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Enter your first and last name or email.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Select the role </a:t>
            </a:r>
            <a:r>
              <a:rPr lang="en-US" sz="1600" b="1" dirty="0">
                <a:latin typeface="+mj-lt"/>
              </a:rPr>
              <a:t>“Session Proposal Submitter”</a:t>
            </a:r>
            <a:r>
              <a:rPr lang="en-US" sz="16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Click </a:t>
            </a:r>
            <a:r>
              <a:rPr lang="en-US" sz="1600" b="1" dirty="0">
                <a:latin typeface="+mj-lt"/>
              </a:rPr>
              <a:t>“Search”</a:t>
            </a:r>
            <a:r>
              <a:rPr lang="en-US" sz="1600" dirty="0">
                <a:latin typeface="+mj-lt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endParaRPr lang="en-US" sz="1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8"/>
          </p:nvPr>
        </p:nvSpPr>
        <p:spPr>
          <a:xfrm>
            <a:off x="685800" y="381000"/>
            <a:ext cx="8763000" cy="533400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Step 3: Submitter Information</a:t>
            </a:r>
          </a:p>
        </p:txBody>
      </p:sp>
      <p:pic>
        <p:nvPicPr>
          <p:cNvPr id="2" name="Slide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304800"/>
            <a:ext cx="609600" cy="60960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42DAF0-A35D-F6A8-9605-39C2E1A8C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64" y="2133600"/>
            <a:ext cx="446314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7341D-9B9B-27C7-C790-13F1F520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AC4AE2-657D-9E91-F71E-EFB17D7C3B7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85800" y="1219200"/>
            <a:ext cx="91440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If your name appears in the search results, click </a:t>
            </a:r>
            <a:r>
              <a:rPr lang="en-US" sz="1600" b="1" dirty="0"/>
              <a:t>“Select” or “Select and Edit” </a:t>
            </a:r>
            <a:r>
              <a:rPr lang="en-US" sz="1600" dirty="0"/>
              <a:t>if updates are needed.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600" dirty="0"/>
              <a:t>If your name does not appear, select </a:t>
            </a:r>
            <a:r>
              <a:rPr lang="en-US" sz="1600" b="1" dirty="0"/>
              <a:t>“Not Found – Enter a New Name” </a:t>
            </a:r>
            <a:r>
              <a:rPr lang="en-US" sz="1600" dirty="0"/>
              <a:t>and </a:t>
            </a:r>
            <a:r>
              <a:rPr lang="en-US" sz="1600" b="1" dirty="0"/>
              <a:t>“Select”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Enter name and contact information.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Click </a:t>
            </a:r>
            <a:r>
              <a:rPr lang="en-US" sz="1600" b="1" dirty="0"/>
              <a:t>“Save and Continue”</a:t>
            </a:r>
            <a:r>
              <a:rPr lang="en-US" sz="1600" dirty="0"/>
              <a:t> to proceed.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36C98E-308E-72BE-C938-70E7D5F89A5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85800" y="381000"/>
            <a:ext cx="8763000" cy="5334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Step 3: Submitter Information (Cont’d)</a:t>
            </a:r>
          </a:p>
        </p:txBody>
      </p:sp>
      <p:pic>
        <p:nvPicPr>
          <p:cNvPr id="2" name="Slide 6.mp3">
            <a:hlinkClick r:id="" action="ppaction://media"/>
            <a:extLst>
              <a:ext uri="{FF2B5EF4-FFF2-40B4-BE49-F238E27FC236}">
                <a16:creationId xmlns:a16="http://schemas.microsoft.com/office/drawing/2014/main" id="{CCDFD0B1-7C86-26E7-106B-F24E3900A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304800"/>
            <a:ext cx="609600" cy="609600"/>
          </a:xfrm>
          <a:prstGeom prst="rect">
            <a:avLst/>
          </a:prstGeom>
        </p:spPr>
      </p:pic>
      <p:pic>
        <p:nvPicPr>
          <p:cNvPr id="7" name="Picture 6" descr="A close up of a email&#10;&#10;AI-generated content may be incorrect.">
            <a:extLst>
              <a:ext uri="{FF2B5EF4-FFF2-40B4-BE49-F238E27FC236}">
                <a16:creationId xmlns:a16="http://schemas.microsoft.com/office/drawing/2014/main" id="{8AE958FA-8208-F10F-EE0A-708780E59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133600"/>
            <a:ext cx="554899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4"/>
          </p:nvPr>
        </p:nvSpPr>
        <p:spPr>
          <a:xfrm>
            <a:off x="457200" y="1143000"/>
            <a:ext cx="937260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+mj-lt"/>
              </a:rPr>
              <a:t>Click </a:t>
            </a:r>
            <a:r>
              <a:rPr lang="en-US" sz="1800" b="1" dirty="0">
                <a:latin typeface="+mj-lt"/>
              </a:rPr>
              <a:t>“Participants” </a:t>
            </a:r>
            <a:r>
              <a:rPr lang="en-US" sz="1800" dirty="0">
                <a:latin typeface="+mj-lt"/>
              </a:rPr>
              <a:t>at the top of page, then </a:t>
            </a:r>
            <a:r>
              <a:rPr lang="en-US" sz="1800" b="1" dirty="0">
                <a:latin typeface="+mj-lt"/>
              </a:rPr>
              <a:t>“Add New Person”</a:t>
            </a:r>
            <a:r>
              <a:rPr lang="en-US" sz="1800" dirty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Enter the speaker’s </a:t>
            </a:r>
            <a:r>
              <a:rPr lang="en-US" sz="1800" b="1" dirty="0">
                <a:latin typeface="+mj-lt"/>
              </a:rPr>
              <a:t>email address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Select </a:t>
            </a:r>
            <a:r>
              <a:rPr lang="en-US" sz="1800" b="1" dirty="0">
                <a:latin typeface="+mj-lt"/>
              </a:rPr>
              <a:t>“Presenter”</a:t>
            </a:r>
            <a:r>
              <a:rPr lang="en-US" sz="1800" dirty="0">
                <a:latin typeface="+mj-lt"/>
              </a:rPr>
              <a:t> as the role.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Enter the </a:t>
            </a:r>
            <a:r>
              <a:rPr lang="en-US" sz="1800" b="1" dirty="0">
                <a:latin typeface="+mj-lt"/>
              </a:rPr>
              <a:t>individual presentation title or a placeholder title.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Click </a:t>
            </a:r>
            <a:r>
              <a:rPr lang="en-US" sz="1800" b="1" dirty="0">
                <a:latin typeface="+mj-lt"/>
              </a:rPr>
              <a:t>“Search”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If the speaker’s name appears,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select the name and hit </a:t>
            </a:r>
            <a:r>
              <a:rPr lang="en-US" sz="1800" b="1" dirty="0">
                <a:latin typeface="+mj-lt"/>
                <a:cs typeface="Arial" panose="020B0604020202020204" pitchFamily="34" charset="0"/>
              </a:rPr>
              <a:t>“Select” or “Select and Edit” 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if updates are needed.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If the speaker’s name does not appear,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  <a:cs typeface="Arial" panose="020B0604020202020204" pitchFamily="34" charset="0"/>
              </a:rPr>
              <a:t>select </a:t>
            </a:r>
            <a:r>
              <a:rPr lang="en-US" sz="1800" b="1" dirty="0">
                <a:latin typeface="+mj-lt"/>
                <a:cs typeface="Arial" panose="020B0604020202020204" pitchFamily="34" charset="0"/>
              </a:rPr>
              <a:t>“Not Found” </a:t>
            </a:r>
            <a:r>
              <a:rPr lang="en-US" sz="1800" dirty="0">
                <a:latin typeface="+mj-lt"/>
              </a:rPr>
              <a:t>and enter the speakers’ name and contact information.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Click </a:t>
            </a:r>
            <a:r>
              <a:rPr lang="en-US" sz="1800" b="1" dirty="0">
                <a:latin typeface="+mj-lt"/>
              </a:rPr>
              <a:t>“Save and Continue”</a:t>
            </a:r>
            <a:r>
              <a:rPr lang="en-US" sz="1800" dirty="0">
                <a:latin typeface="+mj-lt"/>
              </a:rPr>
              <a:t> to proceed.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Now that the first presentation has been added, click </a:t>
            </a:r>
            <a:r>
              <a:rPr lang="en-US" sz="1800" b="1" dirty="0">
                <a:latin typeface="+mj-lt"/>
              </a:rPr>
              <a:t>“Add New Person” </a:t>
            </a:r>
            <a:r>
              <a:rPr lang="en-US" sz="1800" dirty="0">
                <a:latin typeface="+mj-lt"/>
              </a:rPr>
              <a:t>and repeat the above steps until all speakers have been added.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If adding a </a:t>
            </a:r>
            <a:r>
              <a:rPr lang="en-US" sz="1800" b="1" dirty="0">
                <a:latin typeface="+mj-lt"/>
              </a:rPr>
              <a:t>moderator</a:t>
            </a:r>
            <a:r>
              <a:rPr lang="en-US" sz="1800" dirty="0">
                <a:latin typeface="+mj-lt"/>
              </a:rPr>
              <a:t>, select </a:t>
            </a:r>
            <a:r>
              <a:rPr lang="en-US" sz="1800" b="1" dirty="0">
                <a:latin typeface="+mj-lt"/>
              </a:rPr>
              <a:t>“Moderator” </a:t>
            </a:r>
            <a:r>
              <a:rPr lang="en-US" sz="1800" dirty="0">
                <a:latin typeface="+mj-lt"/>
              </a:rPr>
              <a:t>as the role.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8"/>
          </p:nvPr>
        </p:nvSpPr>
        <p:spPr>
          <a:xfrm>
            <a:off x="533400" y="381000"/>
            <a:ext cx="9601200" cy="685800"/>
          </a:xfrm>
        </p:spPr>
        <p:txBody>
          <a:bodyPr/>
          <a:lstStyle/>
          <a:p>
            <a:r>
              <a:rPr lang="en-US" sz="2800" b="1" dirty="0">
                <a:latin typeface="Arial" panose="020B0604020202020204" pitchFamily="34" charset="0"/>
              </a:rPr>
              <a:t>Step 4: Adding Authors/Speakers/Moderator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28"/>
          </p:nvPr>
        </p:nvSpPr>
        <p:spPr>
          <a:xfrm>
            <a:off x="533400" y="685800"/>
            <a:ext cx="8915400" cy="762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Questions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latin typeface="Arial" panose="020B0604020202020204" pitchFamily="34" charset="0"/>
                <a:hlinkClick r:id="rId2"/>
              </a:rPr>
              <a:t>General Annual Meeting Information</a:t>
            </a:r>
            <a:endParaRPr lang="en-US" sz="1800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latin typeface="Arial" panose="020B0604020202020204" pitchFamily="34" charset="0"/>
                <a:hlinkClick r:id="rId2"/>
              </a:rPr>
              <a:t>Program Committee Contacts</a:t>
            </a:r>
            <a:endParaRPr lang="en-US" sz="1800" u="sng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latin typeface="Arial" panose="020B0604020202020204" pitchFamily="34" charset="0"/>
                <a:hlinkClick r:id="rId3"/>
              </a:rPr>
              <a:t>Technical Support</a:t>
            </a:r>
            <a:endParaRPr lang="en-US" sz="1800" dirty="0">
              <a:latin typeface="Arial" panose="020B0604020202020204" pitchFamily="34" charset="0"/>
            </a:endParaRPr>
          </a:p>
          <a:p>
            <a:pPr marL="0" indent="0"/>
            <a:endParaRPr lang="en-US" sz="1800" dirty="0"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8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29542</TotalTime>
  <Words>665</Words>
  <Application>Microsoft Office PowerPoint</Application>
  <PresentationFormat>Custom</PresentationFormat>
  <Paragraphs>76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Century Gothic</vt:lpstr>
      <vt:lpstr>Courier New</vt:lpstr>
      <vt:lpstr>Times New Roman</vt:lpstr>
      <vt:lpstr>Office Theme</vt:lpstr>
      <vt:lpstr>HOW TO SUBMIT A SESSION PROPOSAL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Media General,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hwoody</dc:creator>
  <cp:lastModifiedBy>Donna Wright</cp:lastModifiedBy>
  <cp:revision>264</cp:revision>
  <cp:lastPrinted>2017-01-18T22:12:56Z</cp:lastPrinted>
  <dcterms:created xsi:type="dcterms:W3CDTF">2016-05-24T20:39:47Z</dcterms:created>
  <dcterms:modified xsi:type="dcterms:W3CDTF">2026-01-07T19:14:32Z</dcterms:modified>
</cp:coreProperties>
</file>